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omments/comment1.xml" ContentType="application/vnd.openxmlformats-officedocument.presentationml.comments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3" r:id="rId2"/>
    <p:sldMasterId id="2147483675" r:id="rId3"/>
  </p:sldMasterIdLst>
  <p:notesMasterIdLst>
    <p:notesMasterId r:id="rId37"/>
  </p:notesMasterIdLst>
  <p:sldIdLst>
    <p:sldId id="259" r:id="rId4"/>
    <p:sldId id="262" r:id="rId5"/>
    <p:sldId id="263" r:id="rId6"/>
    <p:sldId id="276" r:id="rId7"/>
    <p:sldId id="289" r:id="rId8"/>
    <p:sldId id="290" r:id="rId9"/>
    <p:sldId id="282" r:id="rId10"/>
    <p:sldId id="277" r:id="rId11"/>
    <p:sldId id="281" r:id="rId12"/>
    <p:sldId id="278" r:id="rId13"/>
    <p:sldId id="283" r:id="rId14"/>
    <p:sldId id="279" r:id="rId15"/>
    <p:sldId id="291" r:id="rId16"/>
    <p:sldId id="292" r:id="rId17"/>
    <p:sldId id="280" r:id="rId18"/>
    <p:sldId id="264" r:id="rId19"/>
    <p:sldId id="266" r:id="rId20"/>
    <p:sldId id="265" r:id="rId21"/>
    <p:sldId id="267" r:id="rId22"/>
    <p:sldId id="268" r:id="rId23"/>
    <p:sldId id="270" r:id="rId24"/>
    <p:sldId id="269" r:id="rId25"/>
    <p:sldId id="271" r:id="rId26"/>
    <p:sldId id="272" r:id="rId27"/>
    <p:sldId id="273" r:id="rId28"/>
    <p:sldId id="274" r:id="rId29"/>
    <p:sldId id="284" r:id="rId30"/>
    <p:sldId id="285" r:id="rId31"/>
    <p:sldId id="286" r:id="rId32"/>
    <p:sldId id="287" r:id="rId33"/>
    <p:sldId id="288" r:id="rId34"/>
    <p:sldId id="275" r:id="rId35"/>
    <p:sldId id="258" r:id="rId36"/>
  </p:sldIdLst>
  <p:sldSz cx="12192000" cy="6858000"/>
  <p:notesSz cx="7104063" cy="10234613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xiaojunjie" initials="x" lastIdx="1" clrIdx="0"/>
  <p:cmAuthor id="2" name="KUI QJ" initials="KQ" lastIdx="2" clrIdx="1">
    <p:extLst>
      <p:ext uri="{19B8F6BF-5375-455C-9EA6-DF929625EA0E}">
        <p15:presenceInfo xmlns:p15="http://schemas.microsoft.com/office/powerpoint/2012/main" userId="5ff39c666409040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31" d="100"/>
          <a:sy n="131" d="100"/>
        </p:scale>
        <p:origin x="352" y="1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presProps" Target="presProps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tableStyles" Target="tableStyle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commentAuthors" Target="commentAuthor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2-07-10T21:29:20.542" idx="2">
    <p:pos x="5312" y="832"/>
    <p:text>,ooomap中的标注系统非常灵活强大, 可以在在线体验中进行全面的了解, 支持多行文字, 精灵图, 锚点位置</p:text>
    <p:extLst>
      <p:ext uri="{C676402C-5697-4E1C-873F-D02D1690AC5C}">
        <p15:threadingInfo xmlns:p15="http://schemas.microsoft.com/office/powerpoint/2012/main" timeZoneBias="-480"/>
      </p:ext>
    </p:extLs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2C75B2F-E141-6E41-AA5E-36FE136F83FE}" type="doc">
      <dgm:prSet loTypeId="urn:microsoft.com/office/officeart/2005/8/layout/venn1" loCatId="relationship" qsTypeId="urn:microsoft.com/office/officeart/2005/8/quickstyle/simple1" qsCatId="simple" csTypeId="urn:microsoft.com/office/officeart/2005/8/colors/accent1_2" csCatId="accent1" phldr="1"/>
      <dgm:spPr/>
    </dgm:pt>
    <dgm:pt modelId="{46354DB3-527C-A244-9C11-275347D118AA}">
      <dgm:prSet phldrT="[文本]"/>
      <dgm:spPr/>
      <dgm:t>
        <a:bodyPr/>
        <a:lstStyle/>
        <a:p>
          <a:r>
            <a:rPr lang="zh-CN" altLang="en-US" dirty="0"/>
            <a:t>高德</a:t>
          </a:r>
          <a:r>
            <a:rPr lang="en-US" altLang="zh-CN" dirty="0"/>
            <a:t>/</a:t>
          </a:r>
          <a:r>
            <a:rPr lang="zh-CN" altLang="en-US" dirty="0"/>
            <a:t>百度</a:t>
          </a:r>
        </a:p>
      </dgm:t>
    </dgm:pt>
    <dgm:pt modelId="{AE34799A-631F-F84A-8D9D-B977B23F26AB}" type="parTrans" cxnId="{15D99C01-DE0A-444C-9A83-D5BAFFCD4C40}">
      <dgm:prSet/>
      <dgm:spPr/>
      <dgm:t>
        <a:bodyPr/>
        <a:lstStyle/>
        <a:p>
          <a:endParaRPr lang="zh-CN" altLang="en-US"/>
        </a:p>
      </dgm:t>
    </dgm:pt>
    <dgm:pt modelId="{91DAE143-1C35-0A4B-A583-B1E39C127863}" type="sibTrans" cxnId="{15D99C01-DE0A-444C-9A83-D5BAFFCD4C40}">
      <dgm:prSet/>
      <dgm:spPr/>
      <dgm:t>
        <a:bodyPr/>
        <a:lstStyle/>
        <a:p>
          <a:endParaRPr lang="zh-CN" altLang="en-US"/>
        </a:p>
      </dgm:t>
    </dgm:pt>
    <dgm:pt modelId="{A38CD3C7-7D67-1B46-9A23-6EC4D59FEEF7}">
      <dgm:prSet phldrT="[文本]"/>
      <dgm:spPr/>
      <dgm:t>
        <a:bodyPr/>
        <a:lstStyle/>
        <a:p>
          <a:r>
            <a:rPr lang="en-US" altLang="zh-CN" dirty="0" err="1"/>
            <a:t>MapBox</a:t>
          </a:r>
          <a:endParaRPr lang="zh-CN" altLang="en-US" dirty="0"/>
        </a:p>
      </dgm:t>
    </dgm:pt>
    <dgm:pt modelId="{09D143BB-5746-D840-9F1D-420542161AD5}" type="parTrans" cxnId="{6A723530-F339-6843-9F17-FDBAD7D1007B}">
      <dgm:prSet/>
      <dgm:spPr/>
      <dgm:t>
        <a:bodyPr/>
        <a:lstStyle/>
        <a:p>
          <a:endParaRPr lang="zh-CN" altLang="en-US"/>
        </a:p>
      </dgm:t>
    </dgm:pt>
    <dgm:pt modelId="{E0DCE0C2-E5AF-A54A-A896-7075BF4382A0}" type="sibTrans" cxnId="{6A723530-F339-6843-9F17-FDBAD7D1007B}">
      <dgm:prSet/>
      <dgm:spPr/>
      <dgm:t>
        <a:bodyPr/>
        <a:lstStyle/>
        <a:p>
          <a:endParaRPr lang="zh-CN" altLang="en-US"/>
        </a:p>
      </dgm:t>
    </dgm:pt>
    <dgm:pt modelId="{630BDA8A-11D4-474A-A6DB-D9E0CF4273A9}">
      <dgm:prSet phldrT="[文本]"/>
      <dgm:spPr/>
      <dgm:t>
        <a:bodyPr/>
        <a:lstStyle/>
        <a:p>
          <a:r>
            <a:rPr lang="zh-CN" altLang="en-US" dirty="0"/>
            <a:t>园圈地图</a:t>
          </a:r>
        </a:p>
      </dgm:t>
    </dgm:pt>
    <dgm:pt modelId="{3C30F7B0-165E-E043-8562-B546450E3844}" type="parTrans" cxnId="{E4A1FF72-AD3A-C44E-92D1-308E933DC7C4}">
      <dgm:prSet/>
      <dgm:spPr/>
      <dgm:t>
        <a:bodyPr/>
        <a:lstStyle/>
        <a:p>
          <a:endParaRPr lang="zh-CN" altLang="en-US"/>
        </a:p>
      </dgm:t>
    </dgm:pt>
    <dgm:pt modelId="{CFA9122E-FC38-1D47-B125-D211561115E3}" type="sibTrans" cxnId="{E4A1FF72-AD3A-C44E-92D1-308E933DC7C4}">
      <dgm:prSet/>
      <dgm:spPr/>
      <dgm:t>
        <a:bodyPr/>
        <a:lstStyle/>
        <a:p>
          <a:endParaRPr lang="zh-CN" altLang="en-US"/>
        </a:p>
      </dgm:t>
    </dgm:pt>
    <dgm:pt modelId="{089CD161-59D1-3143-BF9E-C3D2848595EF}">
      <dgm:prSet/>
      <dgm:spPr/>
      <dgm:t>
        <a:bodyPr/>
        <a:lstStyle/>
        <a:p>
          <a:r>
            <a:rPr lang="en-US" altLang="zh-CN" dirty="0" err="1"/>
            <a:t>Three.JS</a:t>
          </a:r>
          <a:endParaRPr lang="zh-CN" altLang="en-US" dirty="0"/>
        </a:p>
      </dgm:t>
    </dgm:pt>
    <dgm:pt modelId="{24BB332C-1694-B94F-AE61-57CB95D8E46D}" type="parTrans" cxnId="{9F6E9724-C3F2-0940-9CCA-2963308171F7}">
      <dgm:prSet/>
      <dgm:spPr/>
      <dgm:t>
        <a:bodyPr/>
        <a:lstStyle/>
        <a:p>
          <a:endParaRPr lang="zh-CN" altLang="en-US"/>
        </a:p>
      </dgm:t>
    </dgm:pt>
    <dgm:pt modelId="{C5ECD600-3F4B-9542-A520-3FD9770FA3CD}" type="sibTrans" cxnId="{9F6E9724-C3F2-0940-9CCA-2963308171F7}">
      <dgm:prSet/>
      <dgm:spPr/>
      <dgm:t>
        <a:bodyPr/>
        <a:lstStyle/>
        <a:p>
          <a:endParaRPr lang="zh-CN" altLang="en-US"/>
        </a:p>
      </dgm:t>
    </dgm:pt>
    <dgm:pt modelId="{F145F028-B474-A243-AA11-9E67C9749DBB}">
      <dgm:prSet/>
      <dgm:spPr/>
      <dgm:t>
        <a:bodyPr/>
        <a:lstStyle/>
        <a:p>
          <a:r>
            <a:rPr lang="zh-CN" altLang="en-US" dirty="0"/>
            <a:t>蜂鸟视图</a:t>
          </a:r>
        </a:p>
      </dgm:t>
    </dgm:pt>
    <dgm:pt modelId="{4623724F-CDA3-B140-8A65-15F5E9F603A1}" type="parTrans" cxnId="{F39A53B6-4420-014B-91EC-BF694A5A742F}">
      <dgm:prSet/>
      <dgm:spPr/>
      <dgm:t>
        <a:bodyPr/>
        <a:lstStyle/>
        <a:p>
          <a:endParaRPr lang="zh-CN" altLang="en-US"/>
        </a:p>
      </dgm:t>
    </dgm:pt>
    <dgm:pt modelId="{14CC5D47-A3F5-604F-A04B-941078D8A97F}" type="sibTrans" cxnId="{F39A53B6-4420-014B-91EC-BF694A5A742F}">
      <dgm:prSet/>
      <dgm:spPr/>
      <dgm:t>
        <a:bodyPr/>
        <a:lstStyle/>
        <a:p>
          <a:endParaRPr lang="zh-CN" altLang="en-US"/>
        </a:p>
      </dgm:t>
    </dgm:pt>
    <dgm:pt modelId="{50B79CC2-71F8-434E-828E-1AEC8621E951}" type="pres">
      <dgm:prSet presAssocID="{62C75B2F-E141-6E41-AA5E-36FE136F83FE}" presName="compositeShape" presStyleCnt="0">
        <dgm:presLayoutVars>
          <dgm:chMax val="7"/>
          <dgm:dir/>
          <dgm:resizeHandles val="exact"/>
        </dgm:presLayoutVars>
      </dgm:prSet>
      <dgm:spPr/>
    </dgm:pt>
    <dgm:pt modelId="{0120367F-054F-EB4A-8915-51AE82B2D9B5}" type="pres">
      <dgm:prSet presAssocID="{089CD161-59D1-3143-BF9E-C3D2848595EF}" presName="circ1" presStyleLbl="vennNode1" presStyleIdx="0" presStyleCnt="5"/>
      <dgm:spPr/>
    </dgm:pt>
    <dgm:pt modelId="{706CE375-6930-6C49-ABF9-4CC649FD6A16}" type="pres">
      <dgm:prSet presAssocID="{089CD161-59D1-3143-BF9E-C3D2848595EF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51C03999-B9ED-0D43-890F-FF0398B6B355}" type="pres">
      <dgm:prSet presAssocID="{46354DB3-527C-A244-9C11-275347D118AA}" presName="circ2" presStyleLbl="vennNode1" presStyleIdx="1" presStyleCnt="5"/>
      <dgm:spPr/>
    </dgm:pt>
    <dgm:pt modelId="{1B55B5F0-96A6-134D-9DE0-DF83242115A2}" type="pres">
      <dgm:prSet presAssocID="{46354DB3-527C-A244-9C11-275347D118AA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7C58B3E4-0098-584C-9325-24034070E015}" type="pres">
      <dgm:prSet presAssocID="{A38CD3C7-7D67-1B46-9A23-6EC4D59FEEF7}" presName="circ3" presStyleLbl="vennNode1" presStyleIdx="2" presStyleCnt="5"/>
      <dgm:spPr/>
    </dgm:pt>
    <dgm:pt modelId="{237175EC-EE79-AB40-BCDF-55C6950D2440}" type="pres">
      <dgm:prSet presAssocID="{A38CD3C7-7D67-1B46-9A23-6EC4D59FEEF7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EDA02C02-CF67-6F4F-88C8-321B36A796AF}" type="pres">
      <dgm:prSet presAssocID="{630BDA8A-11D4-474A-A6DB-D9E0CF4273A9}" presName="circ4" presStyleLbl="vennNode1" presStyleIdx="3" presStyleCnt="5"/>
      <dgm:spPr/>
    </dgm:pt>
    <dgm:pt modelId="{9BC1F5B5-8676-0F47-8B52-ED3F984BA39A}" type="pres">
      <dgm:prSet presAssocID="{630BDA8A-11D4-474A-A6DB-D9E0CF4273A9}" presName="circ4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CB1C8006-8DF2-284E-8686-AA65F09AEFA5}" type="pres">
      <dgm:prSet presAssocID="{F145F028-B474-A243-AA11-9E67C9749DBB}" presName="circ5" presStyleLbl="vennNode1" presStyleIdx="4" presStyleCnt="5"/>
      <dgm:spPr/>
    </dgm:pt>
    <dgm:pt modelId="{499C57A8-11F2-DD4C-A43C-764BF06AC6F1}" type="pres">
      <dgm:prSet presAssocID="{F145F028-B474-A243-AA11-9E67C9749DBB}" presName="circ5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15D99C01-DE0A-444C-9A83-D5BAFFCD4C40}" srcId="{62C75B2F-E141-6E41-AA5E-36FE136F83FE}" destId="{46354DB3-527C-A244-9C11-275347D118AA}" srcOrd="1" destOrd="0" parTransId="{AE34799A-631F-F84A-8D9D-B977B23F26AB}" sibTransId="{91DAE143-1C35-0A4B-A583-B1E39C127863}"/>
    <dgm:cxn modelId="{7DBA9104-483C-A247-9606-DA790679F196}" type="presOf" srcId="{46354DB3-527C-A244-9C11-275347D118AA}" destId="{1B55B5F0-96A6-134D-9DE0-DF83242115A2}" srcOrd="0" destOrd="0" presId="urn:microsoft.com/office/officeart/2005/8/layout/venn1"/>
    <dgm:cxn modelId="{54AE4410-583C-6D4E-BF2E-54BF6D3F2ACA}" type="presOf" srcId="{F145F028-B474-A243-AA11-9E67C9749DBB}" destId="{499C57A8-11F2-DD4C-A43C-764BF06AC6F1}" srcOrd="0" destOrd="0" presId="urn:microsoft.com/office/officeart/2005/8/layout/venn1"/>
    <dgm:cxn modelId="{9F6E9724-C3F2-0940-9CCA-2963308171F7}" srcId="{62C75B2F-E141-6E41-AA5E-36FE136F83FE}" destId="{089CD161-59D1-3143-BF9E-C3D2848595EF}" srcOrd="0" destOrd="0" parTransId="{24BB332C-1694-B94F-AE61-57CB95D8E46D}" sibTransId="{C5ECD600-3F4B-9542-A520-3FD9770FA3CD}"/>
    <dgm:cxn modelId="{6A723530-F339-6843-9F17-FDBAD7D1007B}" srcId="{62C75B2F-E141-6E41-AA5E-36FE136F83FE}" destId="{A38CD3C7-7D67-1B46-9A23-6EC4D59FEEF7}" srcOrd="2" destOrd="0" parTransId="{09D143BB-5746-D840-9F1D-420542161AD5}" sibTransId="{E0DCE0C2-E5AF-A54A-A896-7075BF4382A0}"/>
    <dgm:cxn modelId="{CC53243D-CEC9-4443-BF89-0948C9CD7B56}" type="presOf" srcId="{630BDA8A-11D4-474A-A6DB-D9E0CF4273A9}" destId="{9BC1F5B5-8676-0F47-8B52-ED3F984BA39A}" srcOrd="0" destOrd="0" presId="urn:microsoft.com/office/officeart/2005/8/layout/venn1"/>
    <dgm:cxn modelId="{FAAC326E-8FFC-0E43-91A0-73D82CDB487A}" type="presOf" srcId="{62C75B2F-E141-6E41-AA5E-36FE136F83FE}" destId="{50B79CC2-71F8-434E-828E-1AEC8621E951}" srcOrd="0" destOrd="0" presId="urn:microsoft.com/office/officeart/2005/8/layout/venn1"/>
    <dgm:cxn modelId="{E4A1FF72-AD3A-C44E-92D1-308E933DC7C4}" srcId="{62C75B2F-E141-6E41-AA5E-36FE136F83FE}" destId="{630BDA8A-11D4-474A-A6DB-D9E0CF4273A9}" srcOrd="3" destOrd="0" parTransId="{3C30F7B0-165E-E043-8562-B546450E3844}" sibTransId="{CFA9122E-FC38-1D47-B125-D211561115E3}"/>
    <dgm:cxn modelId="{26059F7A-335E-1A4E-8238-6ECCC08A85E9}" type="presOf" srcId="{089CD161-59D1-3143-BF9E-C3D2848595EF}" destId="{706CE375-6930-6C49-ABF9-4CC649FD6A16}" srcOrd="0" destOrd="0" presId="urn:microsoft.com/office/officeart/2005/8/layout/venn1"/>
    <dgm:cxn modelId="{54BC229E-B3A4-304C-A3BB-F093CB5E58F2}" type="presOf" srcId="{A38CD3C7-7D67-1B46-9A23-6EC4D59FEEF7}" destId="{237175EC-EE79-AB40-BCDF-55C6950D2440}" srcOrd="0" destOrd="0" presId="urn:microsoft.com/office/officeart/2005/8/layout/venn1"/>
    <dgm:cxn modelId="{F39A53B6-4420-014B-91EC-BF694A5A742F}" srcId="{62C75B2F-E141-6E41-AA5E-36FE136F83FE}" destId="{F145F028-B474-A243-AA11-9E67C9749DBB}" srcOrd="4" destOrd="0" parTransId="{4623724F-CDA3-B140-8A65-15F5E9F603A1}" sibTransId="{14CC5D47-A3F5-604F-A04B-941078D8A97F}"/>
    <dgm:cxn modelId="{2BF38DD3-278D-0F4F-B597-37562A74FD18}" type="presParOf" srcId="{50B79CC2-71F8-434E-828E-1AEC8621E951}" destId="{0120367F-054F-EB4A-8915-51AE82B2D9B5}" srcOrd="0" destOrd="0" presId="urn:microsoft.com/office/officeart/2005/8/layout/venn1"/>
    <dgm:cxn modelId="{A6222638-0731-C049-8DDC-D216D8629F0A}" type="presParOf" srcId="{50B79CC2-71F8-434E-828E-1AEC8621E951}" destId="{706CE375-6930-6C49-ABF9-4CC649FD6A16}" srcOrd="1" destOrd="0" presId="urn:microsoft.com/office/officeart/2005/8/layout/venn1"/>
    <dgm:cxn modelId="{570E52F2-B0FE-E545-BEBD-FEEC4243D17F}" type="presParOf" srcId="{50B79CC2-71F8-434E-828E-1AEC8621E951}" destId="{51C03999-B9ED-0D43-890F-FF0398B6B355}" srcOrd="2" destOrd="0" presId="urn:microsoft.com/office/officeart/2005/8/layout/venn1"/>
    <dgm:cxn modelId="{B2A9A94E-D707-F84F-A483-88D60DE31E2A}" type="presParOf" srcId="{50B79CC2-71F8-434E-828E-1AEC8621E951}" destId="{1B55B5F0-96A6-134D-9DE0-DF83242115A2}" srcOrd="3" destOrd="0" presId="urn:microsoft.com/office/officeart/2005/8/layout/venn1"/>
    <dgm:cxn modelId="{35AC483A-155B-4649-8FED-8E6EFA27B83F}" type="presParOf" srcId="{50B79CC2-71F8-434E-828E-1AEC8621E951}" destId="{7C58B3E4-0098-584C-9325-24034070E015}" srcOrd="4" destOrd="0" presId="urn:microsoft.com/office/officeart/2005/8/layout/venn1"/>
    <dgm:cxn modelId="{6AE3A091-B31D-394C-83CC-B7CF6E761A52}" type="presParOf" srcId="{50B79CC2-71F8-434E-828E-1AEC8621E951}" destId="{237175EC-EE79-AB40-BCDF-55C6950D2440}" srcOrd="5" destOrd="0" presId="urn:microsoft.com/office/officeart/2005/8/layout/venn1"/>
    <dgm:cxn modelId="{DE8F3EB4-4FFB-944E-B887-C525F42BBD84}" type="presParOf" srcId="{50B79CC2-71F8-434E-828E-1AEC8621E951}" destId="{EDA02C02-CF67-6F4F-88C8-321B36A796AF}" srcOrd="6" destOrd="0" presId="urn:microsoft.com/office/officeart/2005/8/layout/venn1"/>
    <dgm:cxn modelId="{984E6058-8FD2-F742-8677-BE8210A1F689}" type="presParOf" srcId="{50B79CC2-71F8-434E-828E-1AEC8621E951}" destId="{9BC1F5B5-8676-0F47-8B52-ED3F984BA39A}" srcOrd="7" destOrd="0" presId="urn:microsoft.com/office/officeart/2005/8/layout/venn1"/>
    <dgm:cxn modelId="{1C363D94-B132-704B-A83F-07044E6C808C}" type="presParOf" srcId="{50B79CC2-71F8-434E-828E-1AEC8621E951}" destId="{CB1C8006-8DF2-284E-8686-AA65F09AEFA5}" srcOrd="8" destOrd="0" presId="urn:microsoft.com/office/officeart/2005/8/layout/venn1"/>
    <dgm:cxn modelId="{D1A52645-00BC-B34A-BF9F-8799BDFFA509}" type="presParOf" srcId="{50B79CC2-71F8-434E-828E-1AEC8621E951}" destId="{499C57A8-11F2-DD4C-A43C-764BF06AC6F1}" srcOrd="9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FE1AB8A-E0A0-1646-B07D-807F50C33F1A}" type="doc">
      <dgm:prSet loTypeId="urn:microsoft.com/office/officeart/2005/8/layout/matrix2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8EB19FD4-9A48-4C47-9249-D858A62D38D2}">
      <dgm:prSet phldrT="[文本]"/>
      <dgm:spPr/>
      <dgm:t>
        <a:bodyPr/>
        <a:lstStyle/>
        <a:p>
          <a:r>
            <a:rPr lang="zh-CN" altLang="en-US" dirty="0"/>
            <a:t>轻量简单</a:t>
          </a:r>
        </a:p>
      </dgm:t>
    </dgm:pt>
    <dgm:pt modelId="{4D501F48-2821-5648-9EC7-1DC65A601F32}" type="parTrans" cxnId="{BD2E823A-DCEA-6C4C-9AC0-4F43811BDA91}">
      <dgm:prSet/>
      <dgm:spPr/>
      <dgm:t>
        <a:bodyPr/>
        <a:lstStyle/>
        <a:p>
          <a:endParaRPr lang="zh-CN" altLang="en-US"/>
        </a:p>
      </dgm:t>
    </dgm:pt>
    <dgm:pt modelId="{9CAE00D8-9B37-2B41-B21F-48F5D49DFE50}" type="sibTrans" cxnId="{BD2E823A-DCEA-6C4C-9AC0-4F43811BDA91}">
      <dgm:prSet/>
      <dgm:spPr/>
      <dgm:t>
        <a:bodyPr/>
        <a:lstStyle/>
        <a:p>
          <a:endParaRPr lang="zh-CN" altLang="en-US"/>
        </a:p>
      </dgm:t>
    </dgm:pt>
    <dgm:pt modelId="{5D6898BC-FC8E-CF4E-BEBA-A8717F44B035}">
      <dgm:prSet phldrT="[文本]"/>
      <dgm:spPr/>
      <dgm:t>
        <a:bodyPr/>
        <a:lstStyle/>
        <a:p>
          <a:r>
            <a:rPr lang="zh-CN" altLang="en-US" dirty="0"/>
            <a:t>全面</a:t>
          </a:r>
        </a:p>
      </dgm:t>
    </dgm:pt>
    <dgm:pt modelId="{8246ABD5-68DE-CC4B-952D-6E7001AE724C}" type="parTrans" cxnId="{8396D724-F3C9-984D-90A9-28A74327BD67}">
      <dgm:prSet/>
      <dgm:spPr/>
      <dgm:t>
        <a:bodyPr/>
        <a:lstStyle/>
        <a:p>
          <a:endParaRPr lang="zh-CN" altLang="en-US"/>
        </a:p>
      </dgm:t>
    </dgm:pt>
    <dgm:pt modelId="{979FFEBA-93E4-1E41-AC71-05101165105F}" type="sibTrans" cxnId="{8396D724-F3C9-984D-90A9-28A74327BD67}">
      <dgm:prSet/>
      <dgm:spPr/>
      <dgm:t>
        <a:bodyPr/>
        <a:lstStyle/>
        <a:p>
          <a:endParaRPr lang="zh-CN" altLang="en-US"/>
        </a:p>
      </dgm:t>
    </dgm:pt>
    <dgm:pt modelId="{004F46AB-1AC1-F64B-9BD4-6D8DC1493214}">
      <dgm:prSet phldrT="[文本]"/>
      <dgm:spPr/>
      <dgm:t>
        <a:bodyPr/>
        <a:lstStyle/>
        <a:p>
          <a:r>
            <a:rPr lang="en-US" altLang="zh-CN" dirty="0"/>
            <a:t>2D/3D</a:t>
          </a:r>
          <a:r>
            <a:rPr lang="zh-CN" altLang="en-US" dirty="0"/>
            <a:t>地图</a:t>
          </a:r>
        </a:p>
      </dgm:t>
    </dgm:pt>
    <dgm:pt modelId="{DD85996B-4D25-A74B-8596-5C7F464B2558}" type="parTrans" cxnId="{6947CEE2-B906-8648-9444-DF4726E62F54}">
      <dgm:prSet/>
      <dgm:spPr/>
      <dgm:t>
        <a:bodyPr/>
        <a:lstStyle/>
        <a:p>
          <a:endParaRPr lang="zh-CN" altLang="en-US"/>
        </a:p>
      </dgm:t>
    </dgm:pt>
    <dgm:pt modelId="{91B49244-B686-7242-8A7A-9725B4CC76DC}" type="sibTrans" cxnId="{6947CEE2-B906-8648-9444-DF4726E62F54}">
      <dgm:prSet/>
      <dgm:spPr/>
      <dgm:t>
        <a:bodyPr/>
        <a:lstStyle/>
        <a:p>
          <a:endParaRPr lang="zh-CN" altLang="en-US"/>
        </a:p>
      </dgm:t>
    </dgm:pt>
    <dgm:pt modelId="{2ED45488-A67F-8642-8514-D4336536D8F0}">
      <dgm:prSet phldrT="[文本]"/>
      <dgm:spPr/>
      <dgm:t>
        <a:bodyPr/>
        <a:lstStyle/>
        <a:p>
          <a:r>
            <a:rPr lang="zh-CN" altLang="en-US" dirty="0"/>
            <a:t>结构清晰</a:t>
          </a:r>
        </a:p>
      </dgm:t>
    </dgm:pt>
    <dgm:pt modelId="{106B66DA-1FEE-A547-B078-E635860D9F75}" type="parTrans" cxnId="{1D36BD06-902A-B940-BBB2-97BBE734F640}">
      <dgm:prSet/>
      <dgm:spPr/>
      <dgm:t>
        <a:bodyPr/>
        <a:lstStyle/>
        <a:p>
          <a:endParaRPr lang="zh-CN" altLang="en-US"/>
        </a:p>
      </dgm:t>
    </dgm:pt>
    <dgm:pt modelId="{0366FC9A-1390-8C4B-A702-EEA2E947BB94}" type="sibTrans" cxnId="{1D36BD06-902A-B940-BBB2-97BBE734F640}">
      <dgm:prSet/>
      <dgm:spPr/>
      <dgm:t>
        <a:bodyPr/>
        <a:lstStyle/>
        <a:p>
          <a:endParaRPr lang="zh-CN" altLang="en-US"/>
        </a:p>
      </dgm:t>
    </dgm:pt>
    <dgm:pt modelId="{17273773-8CAC-7744-BB84-9EBD24C8BDCC}">
      <dgm:prSet phldrT="[文本]"/>
      <dgm:spPr/>
      <dgm:t>
        <a:bodyPr/>
        <a:lstStyle/>
        <a:p>
          <a:r>
            <a:rPr lang="en-US" altLang="zh-CN" dirty="0"/>
            <a:t>3</a:t>
          </a:r>
          <a:r>
            <a:rPr lang="zh-CN" altLang="en-US" dirty="0"/>
            <a:t>种结构：场景、建筑、楼层</a:t>
          </a:r>
        </a:p>
      </dgm:t>
    </dgm:pt>
    <dgm:pt modelId="{B866B61E-924D-604E-BE87-DA347E46B4B0}" type="parTrans" cxnId="{2A4EF02E-EB41-9C47-9CD9-07975581991D}">
      <dgm:prSet/>
      <dgm:spPr/>
      <dgm:t>
        <a:bodyPr/>
        <a:lstStyle/>
        <a:p>
          <a:endParaRPr lang="zh-CN" altLang="en-US"/>
        </a:p>
      </dgm:t>
    </dgm:pt>
    <dgm:pt modelId="{63B3A58C-0609-B747-9A66-4A7BCC1F7374}" type="sibTrans" cxnId="{2A4EF02E-EB41-9C47-9CD9-07975581991D}">
      <dgm:prSet/>
      <dgm:spPr/>
      <dgm:t>
        <a:bodyPr/>
        <a:lstStyle/>
        <a:p>
          <a:endParaRPr lang="zh-CN" altLang="en-US"/>
        </a:p>
      </dgm:t>
    </dgm:pt>
    <dgm:pt modelId="{1C8C2353-F3F3-3D47-BCC9-A3318549B779}">
      <dgm:prSet phldrT="[文本]"/>
      <dgm:spPr/>
      <dgm:t>
        <a:bodyPr/>
        <a:lstStyle/>
        <a:p>
          <a:r>
            <a:rPr lang="en-US" altLang="zh-CN" dirty="0"/>
            <a:t>4</a:t>
          </a:r>
          <a:r>
            <a:rPr lang="zh-CN" altLang="en-US" dirty="0"/>
            <a:t>种元素：体块、模型、标注、路网</a:t>
          </a:r>
        </a:p>
      </dgm:t>
    </dgm:pt>
    <dgm:pt modelId="{5B9E2B81-AB3B-7540-ADE0-1615D5CEA5F1}" type="parTrans" cxnId="{DCDD637C-B63E-3B47-BED5-C0502F88EFCE}">
      <dgm:prSet/>
      <dgm:spPr/>
      <dgm:t>
        <a:bodyPr/>
        <a:lstStyle/>
        <a:p>
          <a:endParaRPr lang="zh-CN" altLang="en-US"/>
        </a:p>
      </dgm:t>
    </dgm:pt>
    <dgm:pt modelId="{0AE2928F-8574-FC45-9264-A3A3AD0890E7}" type="sibTrans" cxnId="{DCDD637C-B63E-3B47-BED5-C0502F88EFCE}">
      <dgm:prSet/>
      <dgm:spPr/>
      <dgm:t>
        <a:bodyPr/>
        <a:lstStyle/>
        <a:p>
          <a:endParaRPr lang="zh-CN" altLang="en-US"/>
        </a:p>
      </dgm:t>
    </dgm:pt>
    <dgm:pt modelId="{B4596E6C-C94C-DB46-A25E-7AD290A366B6}">
      <dgm:prSet phldrT="[文本]"/>
      <dgm:spPr/>
      <dgm:t>
        <a:bodyPr/>
        <a:lstStyle/>
        <a:p>
          <a:r>
            <a:rPr lang="en-US" altLang="zh-CN" dirty="0" err="1"/>
            <a:t>gzip</a:t>
          </a:r>
          <a:r>
            <a:rPr lang="zh-CN" altLang="en-US" dirty="0"/>
            <a:t>后</a:t>
          </a:r>
          <a:r>
            <a:rPr lang="en-US" altLang="zh-CN" dirty="0"/>
            <a:t>300k</a:t>
          </a:r>
          <a:r>
            <a:rPr lang="zh-CN" altLang="en-US" dirty="0"/>
            <a:t>左右</a:t>
          </a:r>
        </a:p>
      </dgm:t>
    </dgm:pt>
    <dgm:pt modelId="{F03B043B-A67E-494F-87A8-F8EB4F998021}" type="parTrans" cxnId="{E72D2376-278C-174F-8304-EE98807BC43D}">
      <dgm:prSet/>
      <dgm:spPr/>
      <dgm:t>
        <a:bodyPr/>
        <a:lstStyle/>
        <a:p>
          <a:endParaRPr lang="zh-CN" altLang="en-US"/>
        </a:p>
      </dgm:t>
    </dgm:pt>
    <dgm:pt modelId="{941CEF9D-F96F-5549-A738-644D1D688C65}" type="sibTrans" cxnId="{E72D2376-278C-174F-8304-EE98807BC43D}">
      <dgm:prSet/>
      <dgm:spPr/>
      <dgm:t>
        <a:bodyPr/>
        <a:lstStyle/>
        <a:p>
          <a:endParaRPr lang="zh-CN" altLang="en-US"/>
        </a:p>
      </dgm:t>
    </dgm:pt>
    <dgm:pt modelId="{02CF4DED-4FA8-4C4E-807F-0F858E61DCC1}">
      <dgm:prSet phldrT="[文本]"/>
      <dgm:spPr/>
      <dgm:t>
        <a:bodyPr/>
        <a:lstStyle/>
        <a:p>
          <a:r>
            <a:rPr lang="zh-CN" altLang="en-US" dirty="0"/>
            <a:t>灵活标注系统</a:t>
          </a:r>
        </a:p>
      </dgm:t>
    </dgm:pt>
    <dgm:pt modelId="{350B3E29-99E5-0E46-A0AC-966CF42624D0}" type="parTrans" cxnId="{DDD39AA2-CF93-A74A-B508-25B9D4287A54}">
      <dgm:prSet/>
      <dgm:spPr/>
      <dgm:t>
        <a:bodyPr/>
        <a:lstStyle/>
        <a:p>
          <a:endParaRPr lang="zh-CN" altLang="en-US"/>
        </a:p>
      </dgm:t>
    </dgm:pt>
    <dgm:pt modelId="{D0E2A52B-E99E-9D43-8F71-3AEEAC813581}" type="sibTrans" cxnId="{DDD39AA2-CF93-A74A-B508-25B9D4287A54}">
      <dgm:prSet/>
      <dgm:spPr/>
      <dgm:t>
        <a:bodyPr/>
        <a:lstStyle/>
        <a:p>
          <a:endParaRPr lang="zh-CN" altLang="en-US"/>
        </a:p>
      </dgm:t>
    </dgm:pt>
    <dgm:pt modelId="{EA6D67F1-4DDD-EB46-8FF3-9EE06A1DE3DB}">
      <dgm:prSet phldrT="[文本]"/>
      <dgm:spPr/>
      <dgm:t>
        <a:bodyPr/>
        <a:lstStyle/>
        <a:p>
          <a:r>
            <a:rPr lang="zh-CN" altLang="en-US" dirty="0"/>
            <a:t>网路以及路径规划</a:t>
          </a:r>
        </a:p>
      </dgm:t>
    </dgm:pt>
    <dgm:pt modelId="{81949D4A-2BEB-B544-BABC-41C3BC8540E2}" type="parTrans" cxnId="{30705781-79B7-6F41-9FC7-495CE5370000}">
      <dgm:prSet/>
      <dgm:spPr/>
      <dgm:t>
        <a:bodyPr/>
        <a:lstStyle/>
        <a:p>
          <a:endParaRPr lang="zh-CN" altLang="en-US"/>
        </a:p>
      </dgm:t>
    </dgm:pt>
    <dgm:pt modelId="{BED3C4BC-7652-CF40-8AB6-91713F435CBD}" type="sibTrans" cxnId="{30705781-79B7-6F41-9FC7-495CE5370000}">
      <dgm:prSet/>
      <dgm:spPr/>
      <dgm:t>
        <a:bodyPr/>
        <a:lstStyle/>
        <a:p>
          <a:endParaRPr lang="zh-CN" altLang="en-US"/>
        </a:p>
      </dgm:t>
    </dgm:pt>
    <dgm:pt modelId="{BC1179E2-7A77-5E44-966C-B208238104EB}">
      <dgm:prSet phldrT="[文本]"/>
      <dgm:spPr/>
      <dgm:t>
        <a:bodyPr/>
        <a:lstStyle/>
        <a:p>
          <a:r>
            <a:rPr lang="zh-CN" altLang="en-US" dirty="0"/>
            <a:t>支持</a:t>
          </a:r>
          <a:r>
            <a:rPr lang="en-US" altLang="zh-CN" dirty="0"/>
            <a:t>3D</a:t>
          </a:r>
          <a:r>
            <a:rPr lang="zh-CN" altLang="en-US" dirty="0"/>
            <a:t>模型</a:t>
          </a:r>
        </a:p>
      </dgm:t>
    </dgm:pt>
    <dgm:pt modelId="{AC62A47C-2200-8841-A4C2-E7B6B3633A57}" type="parTrans" cxnId="{8F929CE3-3084-0145-B657-9B107762F137}">
      <dgm:prSet/>
      <dgm:spPr/>
      <dgm:t>
        <a:bodyPr/>
        <a:lstStyle/>
        <a:p>
          <a:endParaRPr lang="zh-CN" altLang="en-US"/>
        </a:p>
      </dgm:t>
    </dgm:pt>
    <dgm:pt modelId="{82B1E8B5-3B66-7C44-91A6-B54DE92A1FAD}" type="sibTrans" cxnId="{8F929CE3-3084-0145-B657-9B107762F137}">
      <dgm:prSet/>
      <dgm:spPr/>
      <dgm:t>
        <a:bodyPr/>
        <a:lstStyle/>
        <a:p>
          <a:endParaRPr lang="zh-CN" altLang="en-US"/>
        </a:p>
      </dgm:t>
    </dgm:pt>
    <dgm:pt modelId="{98C91447-40B8-A74C-964C-2A170765D552}">
      <dgm:prSet phldrT="[文本]"/>
      <dgm:spPr/>
      <dgm:t>
        <a:bodyPr/>
        <a:lstStyle/>
        <a:p>
          <a:r>
            <a:rPr lang="zh-CN" altLang="en-US" dirty="0"/>
            <a:t>支持云端</a:t>
          </a:r>
          <a:r>
            <a:rPr lang="en-US" altLang="zh-CN" dirty="0"/>
            <a:t>+</a:t>
          </a:r>
          <a:r>
            <a:rPr lang="zh-CN" altLang="en-US" dirty="0"/>
            <a:t>本地化</a:t>
          </a:r>
        </a:p>
      </dgm:t>
    </dgm:pt>
    <dgm:pt modelId="{E9DDACC2-755F-5A45-8672-D3B6C1CD52C1}" type="parTrans" cxnId="{C97A8301-AD70-F647-86DA-91B63A8D0057}">
      <dgm:prSet/>
      <dgm:spPr/>
      <dgm:t>
        <a:bodyPr/>
        <a:lstStyle/>
        <a:p>
          <a:endParaRPr lang="zh-CN" altLang="en-US"/>
        </a:p>
      </dgm:t>
    </dgm:pt>
    <dgm:pt modelId="{09CA8EF7-6978-244B-A856-A0FB32DA0683}" type="sibTrans" cxnId="{C97A8301-AD70-F647-86DA-91B63A8D0057}">
      <dgm:prSet/>
      <dgm:spPr/>
      <dgm:t>
        <a:bodyPr/>
        <a:lstStyle/>
        <a:p>
          <a:endParaRPr lang="zh-CN" altLang="en-US"/>
        </a:p>
      </dgm:t>
    </dgm:pt>
    <dgm:pt modelId="{EDC164FE-0F30-014B-B684-208E65941C42}">
      <dgm:prSet phldrT="[文本]"/>
      <dgm:spPr/>
      <dgm:t>
        <a:bodyPr/>
        <a:lstStyle/>
        <a:p>
          <a:r>
            <a:rPr lang="zh-CN" altLang="en-US" dirty="0"/>
            <a:t>地图编辑器</a:t>
          </a:r>
        </a:p>
      </dgm:t>
    </dgm:pt>
    <dgm:pt modelId="{E66AC9E9-3C06-7243-BDB5-74AC241D2AEB}" type="parTrans" cxnId="{A27063C1-19EB-B849-BC65-A3400974074D}">
      <dgm:prSet/>
      <dgm:spPr/>
      <dgm:t>
        <a:bodyPr/>
        <a:lstStyle/>
        <a:p>
          <a:endParaRPr lang="zh-CN" altLang="en-US"/>
        </a:p>
      </dgm:t>
    </dgm:pt>
    <dgm:pt modelId="{520F742B-51FC-C14F-BC43-4D22E31BCF08}" type="sibTrans" cxnId="{A27063C1-19EB-B849-BC65-A3400974074D}">
      <dgm:prSet/>
      <dgm:spPr/>
      <dgm:t>
        <a:bodyPr/>
        <a:lstStyle/>
        <a:p>
          <a:endParaRPr lang="zh-CN" altLang="en-US"/>
        </a:p>
      </dgm:t>
    </dgm:pt>
    <dgm:pt modelId="{6DA9D75E-64E1-8B40-93F8-D302FE46C95E}">
      <dgm:prSet phldrT="[文本]"/>
      <dgm:spPr/>
      <dgm:t>
        <a:bodyPr/>
        <a:lstStyle/>
        <a:p>
          <a:r>
            <a:rPr lang="zh-CN" altLang="en-US" dirty="0"/>
            <a:t>上手简单，</a:t>
          </a:r>
          <a:r>
            <a:rPr lang="en-US" altLang="zh-CN" dirty="0"/>
            <a:t>1</a:t>
          </a:r>
          <a:r>
            <a:rPr lang="zh-CN" altLang="en-US" dirty="0"/>
            <a:t>小时学会</a:t>
          </a:r>
        </a:p>
      </dgm:t>
    </dgm:pt>
    <dgm:pt modelId="{6543D98C-DB11-5D4A-A0F2-1B1B7CB8B89B}" type="parTrans" cxnId="{F028AD68-F063-3B46-8B01-E527B1C2FB4A}">
      <dgm:prSet/>
      <dgm:spPr/>
      <dgm:t>
        <a:bodyPr/>
        <a:lstStyle/>
        <a:p>
          <a:endParaRPr lang="zh-CN" altLang="en-US"/>
        </a:p>
      </dgm:t>
    </dgm:pt>
    <dgm:pt modelId="{6D240A56-AFD8-E446-90A4-E0CC64DA8FF6}" type="sibTrans" cxnId="{F028AD68-F063-3B46-8B01-E527B1C2FB4A}">
      <dgm:prSet/>
      <dgm:spPr/>
      <dgm:t>
        <a:bodyPr/>
        <a:lstStyle/>
        <a:p>
          <a:endParaRPr lang="zh-CN" altLang="en-US"/>
        </a:p>
      </dgm:t>
    </dgm:pt>
    <dgm:pt modelId="{21234770-3859-2542-91C0-96DC801A8B8B}">
      <dgm:prSet phldrT="[文本]"/>
      <dgm:spPr/>
      <dgm:t>
        <a:bodyPr/>
        <a:lstStyle/>
        <a:p>
          <a:r>
            <a:rPr lang="zh-CN" altLang="en-US" dirty="0"/>
            <a:t>资源共享，</a:t>
          </a:r>
          <a:r>
            <a:rPr lang="zh-CN" altLang="en-US" b="0" i="0" dirty="0"/>
            <a:t>可以使用所有的公有模型、图片以及脚本</a:t>
          </a:r>
          <a:endParaRPr lang="zh-CN" altLang="en-US" dirty="0"/>
        </a:p>
      </dgm:t>
    </dgm:pt>
    <dgm:pt modelId="{B7180D24-5ECE-C44E-87C4-5F1B1796830E}" type="parTrans" cxnId="{7DD5E986-A071-DF46-A11F-6146D4763D05}">
      <dgm:prSet/>
      <dgm:spPr/>
      <dgm:t>
        <a:bodyPr/>
        <a:lstStyle/>
        <a:p>
          <a:endParaRPr lang="zh-CN" altLang="en-US"/>
        </a:p>
      </dgm:t>
    </dgm:pt>
    <dgm:pt modelId="{8009B317-A751-5A4C-B6F4-34E11A48DEBD}" type="sibTrans" cxnId="{7DD5E986-A071-DF46-A11F-6146D4763D05}">
      <dgm:prSet/>
      <dgm:spPr/>
      <dgm:t>
        <a:bodyPr/>
        <a:lstStyle/>
        <a:p>
          <a:endParaRPr lang="zh-CN" altLang="en-US"/>
        </a:p>
      </dgm:t>
    </dgm:pt>
    <dgm:pt modelId="{85423358-E596-914B-B1A4-95D4CCF6544E}">
      <dgm:prSet phldrT="[文本]"/>
      <dgm:spPr/>
      <dgm:t>
        <a:bodyPr/>
        <a:lstStyle/>
        <a:p>
          <a:r>
            <a:rPr lang="zh-CN" altLang="en-US" dirty="0"/>
            <a:t>常用</a:t>
          </a:r>
          <a:r>
            <a:rPr lang="en-US" altLang="zh-CN" dirty="0"/>
            <a:t>API</a:t>
          </a:r>
          <a:r>
            <a:rPr lang="zh-CN" altLang="en-US" dirty="0"/>
            <a:t>在</a:t>
          </a:r>
          <a:r>
            <a:rPr lang="en-US" altLang="zh-CN" dirty="0"/>
            <a:t>20</a:t>
          </a:r>
          <a:r>
            <a:rPr lang="zh-CN" altLang="en-US" dirty="0"/>
            <a:t>个左右</a:t>
          </a:r>
        </a:p>
      </dgm:t>
    </dgm:pt>
    <dgm:pt modelId="{0AB7C8A9-8C55-4346-B6E9-168C416BE651}" type="parTrans" cxnId="{34B559C0-884D-B84A-90C3-5A3E93CD4BD7}">
      <dgm:prSet/>
      <dgm:spPr/>
      <dgm:t>
        <a:bodyPr/>
        <a:lstStyle/>
        <a:p>
          <a:endParaRPr lang="zh-CN" altLang="en-US"/>
        </a:p>
      </dgm:t>
    </dgm:pt>
    <dgm:pt modelId="{443F816E-A7F2-F94A-8A82-86C62E1F81C8}" type="sibTrans" cxnId="{34B559C0-884D-B84A-90C3-5A3E93CD4BD7}">
      <dgm:prSet/>
      <dgm:spPr/>
      <dgm:t>
        <a:bodyPr/>
        <a:lstStyle/>
        <a:p>
          <a:endParaRPr lang="zh-CN" altLang="en-US"/>
        </a:p>
      </dgm:t>
    </dgm:pt>
    <dgm:pt modelId="{7E394B9E-7BB7-904C-97B8-F74F48D5C38E}" type="pres">
      <dgm:prSet presAssocID="{5FE1AB8A-E0A0-1646-B07D-807F50C33F1A}" presName="matrix" presStyleCnt="0">
        <dgm:presLayoutVars>
          <dgm:chMax val="1"/>
          <dgm:dir/>
          <dgm:resizeHandles val="exact"/>
        </dgm:presLayoutVars>
      </dgm:prSet>
      <dgm:spPr/>
    </dgm:pt>
    <dgm:pt modelId="{4A25B856-6D6B-7D4F-B766-2713086B9453}" type="pres">
      <dgm:prSet presAssocID="{5FE1AB8A-E0A0-1646-B07D-807F50C33F1A}" presName="axisShape" presStyleLbl="bgShp" presStyleIdx="0" presStyleCnt="1"/>
      <dgm:spPr/>
    </dgm:pt>
    <dgm:pt modelId="{57891A9F-768E-104A-B940-0C9A725777E5}" type="pres">
      <dgm:prSet presAssocID="{5FE1AB8A-E0A0-1646-B07D-807F50C33F1A}" presName="rect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50AE6603-E46A-0F4B-9743-31BCA877977B}" type="pres">
      <dgm:prSet presAssocID="{5FE1AB8A-E0A0-1646-B07D-807F50C33F1A}" presName="rect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B785BA7B-14AD-6C41-80F2-E92D3F1D728E}" type="pres">
      <dgm:prSet presAssocID="{5FE1AB8A-E0A0-1646-B07D-807F50C33F1A}" presName="rect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E8DA0CCF-767A-774C-8FDB-53BDCA69206F}" type="pres">
      <dgm:prSet presAssocID="{5FE1AB8A-E0A0-1646-B07D-807F50C33F1A}" presName="rect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C97A8301-AD70-F647-86DA-91B63A8D0057}" srcId="{5D6898BC-FC8E-CF4E-BEBA-A8717F44B035}" destId="{98C91447-40B8-A74C-964C-2A170765D552}" srcOrd="4" destOrd="0" parTransId="{E9DDACC2-755F-5A45-8672-D3B6C1CD52C1}" sibTransId="{09CA8EF7-6978-244B-A856-A0FB32DA0683}"/>
    <dgm:cxn modelId="{1D36BD06-902A-B940-BBB2-97BBE734F640}" srcId="{5FE1AB8A-E0A0-1646-B07D-807F50C33F1A}" destId="{2ED45488-A67F-8642-8514-D4336536D8F0}" srcOrd="2" destOrd="0" parTransId="{106B66DA-1FEE-A547-B078-E635860D9F75}" sibTransId="{0366FC9A-1390-8C4B-A702-EEA2E947BB94}"/>
    <dgm:cxn modelId="{4A0D561C-13E4-234E-A4AE-443FD69734E6}" type="presOf" srcId="{EA6D67F1-4DDD-EB46-8FF3-9EE06A1DE3DB}" destId="{50AE6603-E46A-0F4B-9743-31BCA877977B}" srcOrd="0" destOrd="3" presId="urn:microsoft.com/office/officeart/2005/8/layout/matrix2"/>
    <dgm:cxn modelId="{260C5424-2DEA-C843-8FB1-F9BC3ADBB48F}" type="presOf" srcId="{B4596E6C-C94C-DB46-A25E-7AD290A366B6}" destId="{57891A9F-768E-104A-B940-0C9A725777E5}" srcOrd="0" destOrd="1" presId="urn:microsoft.com/office/officeart/2005/8/layout/matrix2"/>
    <dgm:cxn modelId="{8396D724-F3C9-984D-90A9-28A74327BD67}" srcId="{5FE1AB8A-E0A0-1646-B07D-807F50C33F1A}" destId="{5D6898BC-FC8E-CF4E-BEBA-A8717F44B035}" srcOrd="1" destOrd="0" parTransId="{8246ABD5-68DE-CC4B-952D-6E7001AE724C}" sibTransId="{979FFEBA-93E4-1E41-AC71-05101165105F}"/>
    <dgm:cxn modelId="{2A4EF02E-EB41-9C47-9CD9-07975581991D}" srcId="{2ED45488-A67F-8642-8514-D4336536D8F0}" destId="{17273773-8CAC-7744-BB84-9EBD24C8BDCC}" srcOrd="0" destOrd="0" parTransId="{B866B61E-924D-604E-BE87-DA347E46B4B0}" sibTransId="{63B3A58C-0609-B747-9A66-4A7BCC1F7374}"/>
    <dgm:cxn modelId="{D73AD339-11BF-5544-9A88-83A599C31378}" type="presOf" srcId="{98C91447-40B8-A74C-964C-2A170765D552}" destId="{50AE6603-E46A-0F4B-9743-31BCA877977B}" srcOrd="0" destOrd="5" presId="urn:microsoft.com/office/officeart/2005/8/layout/matrix2"/>
    <dgm:cxn modelId="{BD2E823A-DCEA-6C4C-9AC0-4F43811BDA91}" srcId="{5FE1AB8A-E0A0-1646-B07D-807F50C33F1A}" destId="{8EB19FD4-9A48-4C47-9249-D858A62D38D2}" srcOrd="0" destOrd="0" parTransId="{4D501F48-2821-5648-9EC7-1DC65A601F32}" sibTransId="{9CAE00D8-9B37-2B41-B21F-48F5D49DFE50}"/>
    <dgm:cxn modelId="{50127443-0A8D-F44D-97F0-63359F64BB38}" type="presOf" srcId="{02CF4DED-4FA8-4C4E-807F-0F858E61DCC1}" destId="{50AE6603-E46A-0F4B-9743-31BCA877977B}" srcOrd="0" destOrd="2" presId="urn:microsoft.com/office/officeart/2005/8/layout/matrix2"/>
    <dgm:cxn modelId="{75FC6556-8574-CB48-816B-99CB7654C9A9}" type="presOf" srcId="{2ED45488-A67F-8642-8514-D4336536D8F0}" destId="{B785BA7B-14AD-6C41-80F2-E92D3F1D728E}" srcOrd="0" destOrd="0" presId="urn:microsoft.com/office/officeart/2005/8/layout/matrix2"/>
    <dgm:cxn modelId="{515AF15A-DEB7-8F41-9AB1-264873D9CE48}" type="presOf" srcId="{5FE1AB8A-E0A0-1646-B07D-807F50C33F1A}" destId="{7E394B9E-7BB7-904C-97B8-F74F48D5C38E}" srcOrd="0" destOrd="0" presId="urn:microsoft.com/office/officeart/2005/8/layout/matrix2"/>
    <dgm:cxn modelId="{F028AD68-F063-3B46-8B01-E527B1C2FB4A}" srcId="{EDC164FE-0F30-014B-B684-208E65941C42}" destId="{6DA9D75E-64E1-8B40-93F8-D302FE46C95E}" srcOrd="0" destOrd="0" parTransId="{6543D98C-DB11-5D4A-A0F2-1B1B7CB8B89B}" sibTransId="{6D240A56-AFD8-E446-90A4-E0CC64DA8FF6}"/>
    <dgm:cxn modelId="{8E893D6C-365C-D444-9E7C-BE682B725B1F}" type="presOf" srcId="{8EB19FD4-9A48-4C47-9249-D858A62D38D2}" destId="{57891A9F-768E-104A-B940-0C9A725777E5}" srcOrd="0" destOrd="0" presId="urn:microsoft.com/office/officeart/2005/8/layout/matrix2"/>
    <dgm:cxn modelId="{90671475-769B-2841-B976-D6A8ED90573D}" type="presOf" srcId="{BC1179E2-7A77-5E44-966C-B208238104EB}" destId="{50AE6603-E46A-0F4B-9743-31BCA877977B}" srcOrd="0" destOrd="4" presId="urn:microsoft.com/office/officeart/2005/8/layout/matrix2"/>
    <dgm:cxn modelId="{E72D2376-278C-174F-8304-EE98807BC43D}" srcId="{8EB19FD4-9A48-4C47-9249-D858A62D38D2}" destId="{B4596E6C-C94C-DB46-A25E-7AD290A366B6}" srcOrd="0" destOrd="0" parTransId="{F03B043B-A67E-494F-87A8-F8EB4F998021}" sibTransId="{941CEF9D-F96F-5549-A738-644D1D688C65}"/>
    <dgm:cxn modelId="{DCDD637C-B63E-3B47-BED5-C0502F88EFCE}" srcId="{2ED45488-A67F-8642-8514-D4336536D8F0}" destId="{1C8C2353-F3F3-3D47-BCC9-A3318549B779}" srcOrd="1" destOrd="0" parTransId="{5B9E2B81-AB3B-7540-ADE0-1615D5CEA5F1}" sibTransId="{0AE2928F-8574-FC45-9264-A3A3AD0890E7}"/>
    <dgm:cxn modelId="{30705781-79B7-6F41-9FC7-495CE5370000}" srcId="{5D6898BC-FC8E-CF4E-BEBA-A8717F44B035}" destId="{EA6D67F1-4DDD-EB46-8FF3-9EE06A1DE3DB}" srcOrd="2" destOrd="0" parTransId="{81949D4A-2BEB-B544-BABC-41C3BC8540E2}" sibTransId="{BED3C4BC-7652-CF40-8AB6-91713F435CBD}"/>
    <dgm:cxn modelId="{7DD5E986-A071-DF46-A11F-6146D4763D05}" srcId="{EDC164FE-0F30-014B-B684-208E65941C42}" destId="{21234770-3859-2542-91C0-96DC801A8B8B}" srcOrd="1" destOrd="0" parTransId="{B7180D24-5ECE-C44E-87C4-5F1B1796830E}" sibTransId="{8009B317-A751-5A4C-B6F4-34E11A48DEBD}"/>
    <dgm:cxn modelId="{5C514194-4C68-6D49-90D6-D43922F89312}" type="presOf" srcId="{6DA9D75E-64E1-8B40-93F8-D302FE46C95E}" destId="{E8DA0CCF-767A-774C-8FDB-53BDCA69206F}" srcOrd="0" destOrd="1" presId="urn:microsoft.com/office/officeart/2005/8/layout/matrix2"/>
    <dgm:cxn modelId="{32383AA0-84E4-D344-B5BD-4FA6EF028B03}" type="presOf" srcId="{004F46AB-1AC1-F64B-9BD4-6D8DC1493214}" destId="{50AE6603-E46A-0F4B-9743-31BCA877977B}" srcOrd="0" destOrd="1" presId="urn:microsoft.com/office/officeart/2005/8/layout/matrix2"/>
    <dgm:cxn modelId="{4B14AAA0-7464-EE48-81F6-3CB5B80E9074}" type="presOf" srcId="{21234770-3859-2542-91C0-96DC801A8B8B}" destId="{E8DA0CCF-767A-774C-8FDB-53BDCA69206F}" srcOrd="0" destOrd="2" presId="urn:microsoft.com/office/officeart/2005/8/layout/matrix2"/>
    <dgm:cxn modelId="{DDD39AA2-CF93-A74A-B508-25B9D4287A54}" srcId="{5D6898BC-FC8E-CF4E-BEBA-A8717F44B035}" destId="{02CF4DED-4FA8-4C4E-807F-0F858E61DCC1}" srcOrd="1" destOrd="0" parTransId="{350B3E29-99E5-0E46-A0AC-966CF42624D0}" sibTransId="{D0E2A52B-E99E-9D43-8F71-3AEEAC813581}"/>
    <dgm:cxn modelId="{89D5EFB5-B0F3-6843-8447-019A38410540}" type="presOf" srcId="{17273773-8CAC-7744-BB84-9EBD24C8BDCC}" destId="{B785BA7B-14AD-6C41-80F2-E92D3F1D728E}" srcOrd="0" destOrd="1" presId="urn:microsoft.com/office/officeart/2005/8/layout/matrix2"/>
    <dgm:cxn modelId="{BA1072B6-C351-314E-BB68-1D5B095FFAD7}" type="presOf" srcId="{85423358-E596-914B-B1A4-95D4CCF6544E}" destId="{57891A9F-768E-104A-B940-0C9A725777E5}" srcOrd="0" destOrd="2" presId="urn:microsoft.com/office/officeart/2005/8/layout/matrix2"/>
    <dgm:cxn modelId="{34B559C0-884D-B84A-90C3-5A3E93CD4BD7}" srcId="{8EB19FD4-9A48-4C47-9249-D858A62D38D2}" destId="{85423358-E596-914B-B1A4-95D4CCF6544E}" srcOrd="1" destOrd="0" parTransId="{0AB7C8A9-8C55-4346-B6E9-168C416BE651}" sibTransId="{443F816E-A7F2-F94A-8A82-86C62E1F81C8}"/>
    <dgm:cxn modelId="{A27063C1-19EB-B849-BC65-A3400974074D}" srcId="{5FE1AB8A-E0A0-1646-B07D-807F50C33F1A}" destId="{EDC164FE-0F30-014B-B684-208E65941C42}" srcOrd="3" destOrd="0" parTransId="{E66AC9E9-3C06-7243-BDB5-74AC241D2AEB}" sibTransId="{520F742B-51FC-C14F-BC43-4D22E31BCF08}"/>
    <dgm:cxn modelId="{94B491DB-72BB-8E41-9BF5-DD85E860FABD}" type="presOf" srcId="{5D6898BC-FC8E-CF4E-BEBA-A8717F44B035}" destId="{50AE6603-E46A-0F4B-9743-31BCA877977B}" srcOrd="0" destOrd="0" presId="urn:microsoft.com/office/officeart/2005/8/layout/matrix2"/>
    <dgm:cxn modelId="{6947CEE2-B906-8648-9444-DF4726E62F54}" srcId="{5D6898BC-FC8E-CF4E-BEBA-A8717F44B035}" destId="{004F46AB-1AC1-F64B-9BD4-6D8DC1493214}" srcOrd="0" destOrd="0" parTransId="{DD85996B-4D25-A74B-8596-5C7F464B2558}" sibTransId="{91B49244-B686-7242-8A7A-9725B4CC76DC}"/>
    <dgm:cxn modelId="{B4889CE3-751E-364B-94B0-6EC6D42E082E}" type="presOf" srcId="{EDC164FE-0F30-014B-B684-208E65941C42}" destId="{E8DA0CCF-767A-774C-8FDB-53BDCA69206F}" srcOrd="0" destOrd="0" presId="urn:microsoft.com/office/officeart/2005/8/layout/matrix2"/>
    <dgm:cxn modelId="{8F929CE3-3084-0145-B657-9B107762F137}" srcId="{5D6898BC-FC8E-CF4E-BEBA-A8717F44B035}" destId="{BC1179E2-7A77-5E44-966C-B208238104EB}" srcOrd="3" destOrd="0" parTransId="{AC62A47C-2200-8841-A4C2-E7B6B3633A57}" sibTransId="{82B1E8B5-3B66-7C44-91A6-B54DE92A1FAD}"/>
    <dgm:cxn modelId="{554E0CEE-2B90-424C-8B68-52D2A03E8139}" type="presOf" srcId="{1C8C2353-F3F3-3D47-BCC9-A3318549B779}" destId="{B785BA7B-14AD-6C41-80F2-E92D3F1D728E}" srcOrd="0" destOrd="2" presId="urn:microsoft.com/office/officeart/2005/8/layout/matrix2"/>
    <dgm:cxn modelId="{F8328B3E-B249-0D4A-AB97-B9923FF85D12}" type="presParOf" srcId="{7E394B9E-7BB7-904C-97B8-F74F48D5C38E}" destId="{4A25B856-6D6B-7D4F-B766-2713086B9453}" srcOrd="0" destOrd="0" presId="urn:microsoft.com/office/officeart/2005/8/layout/matrix2"/>
    <dgm:cxn modelId="{EAF0331C-AC0F-4649-A5AE-6D5A458036CF}" type="presParOf" srcId="{7E394B9E-7BB7-904C-97B8-F74F48D5C38E}" destId="{57891A9F-768E-104A-B940-0C9A725777E5}" srcOrd="1" destOrd="0" presId="urn:microsoft.com/office/officeart/2005/8/layout/matrix2"/>
    <dgm:cxn modelId="{62C1D18C-00A6-AE41-B086-58D09C8C0F37}" type="presParOf" srcId="{7E394B9E-7BB7-904C-97B8-F74F48D5C38E}" destId="{50AE6603-E46A-0F4B-9743-31BCA877977B}" srcOrd="2" destOrd="0" presId="urn:microsoft.com/office/officeart/2005/8/layout/matrix2"/>
    <dgm:cxn modelId="{A9F7F505-7FB0-6744-AA52-CCD514249A39}" type="presParOf" srcId="{7E394B9E-7BB7-904C-97B8-F74F48D5C38E}" destId="{B785BA7B-14AD-6C41-80F2-E92D3F1D728E}" srcOrd="3" destOrd="0" presId="urn:microsoft.com/office/officeart/2005/8/layout/matrix2"/>
    <dgm:cxn modelId="{533D79C6-7485-A24D-B369-4079743E9F23}" type="presParOf" srcId="{7E394B9E-7BB7-904C-97B8-F74F48D5C38E}" destId="{E8DA0CCF-767A-774C-8FDB-53BDCA69206F}" srcOrd="4" destOrd="0" presId="urn:microsoft.com/office/officeart/2005/8/layout/matrix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FBBB64B-EE59-254C-A592-F07FB7654CDC}" type="doc">
      <dgm:prSet loTypeId="urn:microsoft.com/office/officeart/2005/8/layout/l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0B138138-F6A9-0947-B9C1-337A677FAEBE}">
      <dgm:prSet/>
      <dgm:spPr/>
      <dgm:t>
        <a:bodyPr/>
        <a:lstStyle/>
        <a:p>
          <a:pPr algn="ctr"/>
          <a:r>
            <a:rPr lang="zh-CN" b="1" dirty="0"/>
            <a:t>场景</a:t>
          </a:r>
          <a:r>
            <a:rPr lang="en-US" b="1" dirty="0"/>
            <a:t>(scene)</a:t>
          </a:r>
          <a:endParaRPr lang="zh-CN" dirty="0"/>
        </a:p>
      </dgm:t>
    </dgm:pt>
    <dgm:pt modelId="{923BBC54-2864-FF41-A55B-7255AB6C0CCD}" type="parTrans" cxnId="{B1D974A5-514E-2143-81AC-DF2A6D32E03D}">
      <dgm:prSet/>
      <dgm:spPr/>
      <dgm:t>
        <a:bodyPr/>
        <a:lstStyle/>
        <a:p>
          <a:pPr algn="ctr"/>
          <a:endParaRPr lang="zh-CN" altLang="en-US"/>
        </a:p>
      </dgm:t>
    </dgm:pt>
    <dgm:pt modelId="{67299997-FAD2-F945-A9B7-2B274A9B4D10}" type="sibTrans" cxnId="{B1D974A5-514E-2143-81AC-DF2A6D32E03D}">
      <dgm:prSet/>
      <dgm:spPr/>
      <dgm:t>
        <a:bodyPr/>
        <a:lstStyle/>
        <a:p>
          <a:pPr algn="ctr"/>
          <a:endParaRPr lang="zh-CN" altLang="en-US"/>
        </a:p>
      </dgm:t>
    </dgm:pt>
    <dgm:pt modelId="{2A241B13-7874-9D45-9FEB-3BDB4EC95590}">
      <dgm:prSet/>
      <dgm:spPr/>
      <dgm:t>
        <a:bodyPr/>
        <a:lstStyle/>
        <a:p>
          <a:pPr algn="ctr"/>
          <a:r>
            <a:rPr lang="zh-CN" dirty="0"/>
            <a:t>地图的最底层结构</a:t>
          </a:r>
          <a:r>
            <a:rPr lang="en-US" dirty="0"/>
            <a:t>, </a:t>
          </a:r>
          <a:r>
            <a:rPr lang="zh-CN" dirty="0"/>
            <a:t>是建筑</a:t>
          </a:r>
          <a:r>
            <a:rPr lang="en-US" dirty="0"/>
            <a:t>(building)</a:t>
          </a:r>
          <a:r>
            <a:rPr lang="zh-CN" dirty="0"/>
            <a:t>的父结点</a:t>
          </a:r>
          <a:r>
            <a:rPr lang="en-US" dirty="0"/>
            <a:t>, </a:t>
          </a:r>
          <a:r>
            <a:rPr lang="zh-CN" dirty="0"/>
            <a:t>主要是用于组织所有的建筑</a:t>
          </a:r>
          <a:r>
            <a:rPr lang="en-US" dirty="0"/>
            <a:t>, </a:t>
          </a:r>
          <a:r>
            <a:rPr lang="zh-CN" dirty="0"/>
            <a:t>以及用于存放园区室外部分的元素</a:t>
          </a:r>
        </a:p>
      </dgm:t>
    </dgm:pt>
    <dgm:pt modelId="{2319A92B-1CFB-8440-9F75-2659347DFD27}" type="parTrans" cxnId="{A4850B02-0A06-2340-A05B-F515B96454F0}">
      <dgm:prSet/>
      <dgm:spPr/>
      <dgm:t>
        <a:bodyPr/>
        <a:lstStyle/>
        <a:p>
          <a:pPr algn="ctr"/>
          <a:endParaRPr lang="zh-CN" altLang="en-US"/>
        </a:p>
      </dgm:t>
    </dgm:pt>
    <dgm:pt modelId="{E54F51D7-1CA3-FA45-9A8E-D628E9153628}" type="sibTrans" cxnId="{A4850B02-0A06-2340-A05B-F515B96454F0}">
      <dgm:prSet/>
      <dgm:spPr/>
      <dgm:t>
        <a:bodyPr/>
        <a:lstStyle/>
        <a:p>
          <a:pPr algn="ctr"/>
          <a:endParaRPr lang="zh-CN" altLang="en-US"/>
        </a:p>
      </dgm:t>
    </dgm:pt>
    <dgm:pt modelId="{9B078774-16B1-2E48-B35F-59555ECB00E7}">
      <dgm:prSet/>
      <dgm:spPr/>
      <dgm:t>
        <a:bodyPr/>
        <a:lstStyle/>
        <a:p>
          <a:pPr algn="ctr"/>
          <a:r>
            <a:rPr lang="zh-CN" b="1"/>
            <a:t>建筑</a:t>
          </a:r>
          <a:r>
            <a:rPr lang="en-US" b="1"/>
            <a:t>(building)</a:t>
          </a:r>
          <a:endParaRPr lang="zh-CN"/>
        </a:p>
      </dgm:t>
    </dgm:pt>
    <dgm:pt modelId="{C7B1F56C-5336-7C44-B324-CA158501DE58}" type="parTrans" cxnId="{C249FC0A-425E-C547-8ED8-D3744B92805E}">
      <dgm:prSet/>
      <dgm:spPr/>
      <dgm:t>
        <a:bodyPr/>
        <a:lstStyle/>
        <a:p>
          <a:pPr algn="ctr"/>
          <a:endParaRPr lang="zh-CN" altLang="en-US"/>
        </a:p>
      </dgm:t>
    </dgm:pt>
    <dgm:pt modelId="{8B722C98-F508-2244-8144-3C21761BFAD2}" type="sibTrans" cxnId="{C249FC0A-425E-C547-8ED8-D3744B92805E}">
      <dgm:prSet/>
      <dgm:spPr/>
      <dgm:t>
        <a:bodyPr/>
        <a:lstStyle/>
        <a:p>
          <a:pPr algn="ctr"/>
          <a:endParaRPr lang="zh-CN" altLang="en-US"/>
        </a:p>
      </dgm:t>
    </dgm:pt>
    <dgm:pt modelId="{E7D52318-59DF-DE4A-89F7-0B8E6720EC3E}">
      <dgm:prSet/>
      <dgm:spPr/>
      <dgm:t>
        <a:bodyPr/>
        <a:lstStyle/>
        <a:p>
          <a:pPr algn="ctr"/>
          <a:r>
            <a:rPr lang="zh-CN" dirty="0"/>
            <a:t>用于描述单个建筑</a:t>
          </a:r>
          <a:r>
            <a:rPr lang="en-US" dirty="0"/>
            <a:t>, </a:t>
          </a:r>
          <a:r>
            <a:rPr lang="zh-CN" dirty="0"/>
            <a:t>也是楼层</a:t>
          </a:r>
          <a:r>
            <a:rPr lang="en-US" dirty="0"/>
            <a:t>(floor)</a:t>
          </a:r>
          <a:r>
            <a:rPr lang="zh-CN" dirty="0"/>
            <a:t>的父结点</a:t>
          </a:r>
          <a:r>
            <a:rPr lang="en-US" dirty="0"/>
            <a:t>, </a:t>
          </a:r>
          <a:r>
            <a:rPr lang="zh-CN" dirty="0"/>
            <a:t>每个场景都可以有任意多个建筑对象</a:t>
          </a:r>
          <a:r>
            <a:rPr lang="en-US" dirty="0"/>
            <a:t>, </a:t>
          </a:r>
          <a:r>
            <a:rPr lang="zh-CN" dirty="0"/>
            <a:t>建筑可以在不同的场景中进行复用</a:t>
          </a:r>
        </a:p>
      </dgm:t>
    </dgm:pt>
    <dgm:pt modelId="{2B65128A-09CD-6E4A-9104-D1938EF560A5}" type="parTrans" cxnId="{6ABBA009-D51A-DA4D-9E05-F9319B5CA829}">
      <dgm:prSet/>
      <dgm:spPr/>
      <dgm:t>
        <a:bodyPr/>
        <a:lstStyle/>
        <a:p>
          <a:pPr algn="ctr"/>
          <a:endParaRPr lang="zh-CN" altLang="en-US"/>
        </a:p>
      </dgm:t>
    </dgm:pt>
    <dgm:pt modelId="{E73D25A6-CCEC-0446-82ED-660A25896847}" type="sibTrans" cxnId="{6ABBA009-D51A-DA4D-9E05-F9319B5CA829}">
      <dgm:prSet/>
      <dgm:spPr/>
      <dgm:t>
        <a:bodyPr/>
        <a:lstStyle/>
        <a:p>
          <a:pPr algn="ctr"/>
          <a:endParaRPr lang="zh-CN" altLang="en-US"/>
        </a:p>
      </dgm:t>
    </dgm:pt>
    <dgm:pt modelId="{11EB90CF-DB51-C044-8368-EB1DA2543393}">
      <dgm:prSet/>
      <dgm:spPr/>
      <dgm:t>
        <a:bodyPr/>
        <a:lstStyle/>
        <a:p>
          <a:pPr algn="ctr"/>
          <a:r>
            <a:rPr lang="zh-CN" b="1"/>
            <a:t>楼层</a:t>
          </a:r>
          <a:r>
            <a:rPr lang="en-US" b="1"/>
            <a:t>(floor)</a:t>
          </a:r>
          <a:endParaRPr lang="zh-CN"/>
        </a:p>
      </dgm:t>
    </dgm:pt>
    <dgm:pt modelId="{C2BEFA8E-FCC3-4647-89F4-2750EF579634}" type="parTrans" cxnId="{A17918E3-3B71-2740-B61F-DEB28892F8B0}">
      <dgm:prSet/>
      <dgm:spPr/>
      <dgm:t>
        <a:bodyPr/>
        <a:lstStyle/>
        <a:p>
          <a:pPr algn="ctr"/>
          <a:endParaRPr lang="zh-CN" altLang="en-US"/>
        </a:p>
      </dgm:t>
    </dgm:pt>
    <dgm:pt modelId="{99DD2613-52CC-E344-95DE-581030DCB224}" type="sibTrans" cxnId="{A17918E3-3B71-2740-B61F-DEB28892F8B0}">
      <dgm:prSet/>
      <dgm:spPr/>
      <dgm:t>
        <a:bodyPr/>
        <a:lstStyle/>
        <a:p>
          <a:pPr algn="ctr"/>
          <a:endParaRPr lang="zh-CN" altLang="en-US"/>
        </a:p>
      </dgm:t>
    </dgm:pt>
    <dgm:pt modelId="{B6ABEAB1-B0DE-E543-8B68-28E41FDD90C2}">
      <dgm:prSet/>
      <dgm:spPr/>
      <dgm:t>
        <a:bodyPr/>
        <a:lstStyle/>
        <a:p>
          <a:pPr algn="ctr"/>
          <a:r>
            <a:rPr lang="zh-CN" dirty="0"/>
            <a:t>用于描述单个楼层</a:t>
          </a:r>
          <a:r>
            <a:rPr lang="en-US" dirty="0"/>
            <a:t>, </a:t>
          </a:r>
          <a:r>
            <a:rPr lang="zh-CN" dirty="0"/>
            <a:t>楼层只属于某个建筑对象</a:t>
          </a:r>
          <a:r>
            <a:rPr lang="en-US" dirty="0"/>
            <a:t>, </a:t>
          </a:r>
          <a:r>
            <a:rPr lang="zh-CN" dirty="0"/>
            <a:t>每个建筑可以包括多个楼层</a:t>
          </a:r>
        </a:p>
      </dgm:t>
    </dgm:pt>
    <dgm:pt modelId="{508D9AAA-D634-DE4F-93E5-19F9CEEE092E}" type="parTrans" cxnId="{E74CB065-B83B-5C44-8CBF-94CA47BE8DD1}">
      <dgm:prSet/>
      <dgm:spPr/>
      <dgm:t>
        <a:bodyPr/>
        <a:lstStyle/>
        <a:p>
          <a:pPr algn="ctr"/>
          <a:endParaRPr lang="zh-CN" altLang="en-US"/>
        </a:p>
      </dgm:t>
    </dgm:pt>
    <dgm:pt modelId="{177B3B21-F455-B948-9933-9A6110305B3B}" type="sibTrans" cxnId="{E74CB065-B83B-5C44-8CBF-94CA47BE8DD1}">
      <dgm:prSet/>
      <dgm:spPr/>
      <dgm:t>
        <a:bodyPr/>
        <a:lstStyle/>
        <a:p>
          <a:pPr algn="ctr"/>
          <a:endParaRPr lang="zh-CN" altLang="en-US"/>
        </a:p>
      </dgm:t>
    </dgm:pt>
    <dgm:pt modelId="{1536B18C-171D-3D4E-9C7E-AD67E83A6449}" type="pres">
      <dgm:prSet presAssocID="{DFBBB64B-EE59-254C-A592-F07FB7654CDC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765E632F-CEF2-6E43-8A06-E34CEAF50182}" type="pres">
      <dgm:prSet presAssocID="{0B138138-F6A9-0947-B9C1-337A677FAEBE}" presName="horFlow" presStyleCnt="0"/>
      <dgm:spPr/>
    </dgm:pt>
    <dgm:pt modelId="{9B43C93D-294B-CF40-9A39-B479970810A7}" type="pres">
      <dgm:prSet presAssocID="{0B138138-F6A9-0947-B9C1-337A677FAEBE}" presName="bigChev" presStyleLbl="node1" presStyleIdx="0" presStyleCnt="3"/>
      <dgm:spPr/>
    </dgm:pt>
    <dgm:pt modelId="{086A591C-CC1B-EF41-830E-EE7C0B723335}" type="pres">
      <dgm:prSet presAssocID="{2319A92B-1CFB-8440-9F75-2659347DFD27}" presName="parTrans" presStyleCnt="0"/>
      <dgm:spPr/>
    </dgm:pt>
    <dgm:pt modelId="{347ED50B-6578-C343-8E5C-DAA1F72F2E0E}" type="pres">
      <dgm:prSet presAssocID="{2A241B13-7874-9D45-9FEB-3BDB4EC95590}" presName="node" presStyleLbl="alignAccFollowNode1" presStyleIdx="0" presStyleCnt="3">
        <dgm:presLayoutVars>
          <dgm:bulletEnabled val="1"/>
        </dgm:presLayoutVars>
      </dgm:prSet>
      <dgm:spPr/>
    </dgm:pt>
    <dgm:pt modelId="{ADD4D2EB-5444-4E49-BDCD-F61FC4B0BC65}" type="pres">
      <dgm:prSet presAssocID="{0B138138-F6A9-0947-B9C1-337A677FAEBE}" presName="vSp" presStyleCnt="0"/>
      <dgm:spPr/>
    </dgm:pt>
    <dgm:pt modelId="{468EB323-6C2B-954E-AEA1-D45F1EAEBB94}" type="pres">
      <dgm:prSet presAssocID="{9B078774-16B1-2E48-B35F-59555ECB00E7}" presName="horFlow" presStyleCnt="0"/>
      <dgm:spPr/>
    </dgm:pt>
    <dgm:pt modelId="{BA0DD6E8-55FF-AD4E-BDAF-A97D9A9241F2}" type="pres">
      <dgm:prSet presAssocID="{9B078774-16B1-2E48-B35F-59555ECB00E7}" presName="bigChev" presStyleLbl="node1" presStyleIdx="1" presStyleCnt="3"/>
      <dgm:spPr/>
    </dgm:pt>
    <dgm:pt modelId="{5591F0E9-6EDD-1448-8233-8199E0873DD4}" type="pres">
      <dgm:prSet presAssocID="{2B65128A-09CD-6E4A-9104-D1938EF560A5}" presName="parTrans" presStyleCnt="0"/>
      <dgm:spPr/>
    </dgm:pt>
    <dgm:pt modelId="{08AC7379-878F-0B48-B0AE-3C28B7A1E6B7}" type="pres">
      <dgm:prSet presAssocID="{E7D52318-59DF-DE4A-89F7-0B8E6720EC3E}" presName="node" presStyleLbl="alignAccFollowNode1" presStyleIdx="1" presStyleCnt="3">
        <dgm:presLayoutVars>
          <dgm:bulletEnabled val="1"/>
        </dgm:presLayoutVars>
      </dgm:prSet>
      <dgm:spPr/>
    </dgm:pt>
    <dgm:pt modelId="{EA851CE7-F323-2C4B-9871-F62B7711264B}" type="pres">
      <dgm:prSet presAssocID="{9B078774-16B1-2E48-B35F-59555ECB00E7}" presName="vSp" presStyleCnt="0"/>
      <dgm:spPr/>
    </dgm:pt>
    <dgm:pt modelId="{DDF729B2-E12E-4B4F-AE01-025DB9A670D3}" type="pres">
      <dgm:prSet presAssocID="{11EB90CF-DB51-C044-8368-EB1DA2543393}" presName="horFlow" presStyleCnt="0"/>
      <dgm:spPr/>
    </dgm:pt>
    <dgm:pt modelId="{BE3A2277-4340-244D-B53E-8EAFD57B8736}" type="pres">
      <dgm:prSet presAssocID="{11EB90CF-DB51-C044-8368-EB1DA2543393}" presName="bigChev" presStyleLbl="node1" presStyleIdx="2" presStyleCnt="3"/>
      <dgm:spPr/>
    </dgm:pt>
    <dgm:pt modelId="{3DD5A419-D368-8F41-8305-1E187DCDE0B3}" type="pres">
      <dgm:prSet presAssocID="{508D9AAA-D634-DE4F-93E5-19F9CEEE092E}" presName="parTrans" presStyleCnt="0"/>
      <dgm:spPr/>
    </dgm:pt>
    <dgm:pt modelId="{9083A779-4ED6-9F49-A64F-91EB6BD65E19}" type="pres">
      <dgm:prSet presAssocID="{B6ABEAB1-B0DE-E543-8B68-28E41FDD90C2}" presName="node" presStyleLbl="alignAccFollowNode1" presStyleIdx="2" presStyleCnt="3">
        <dgm:presLayoutVars>
          <dgm:bulletEnabled val="1"/>
        </dgm:presLayoutVars>
      </dgm:prSet>
      <dgm:spPr/>
    </dgm:pt>
  </dgm:ptLst>
  <dgm:cxnLst>
    <dgm:cxn modelId="{A4850B02-0A06-2340-A05B-F515B96454F0}" srcId="{0B138138-F6A9-0947-B9C1-337A677FAEBE}" destId="{2A241B13-7874-9D45-9FEB-3BDB4EC95590}" srcOrd="0" destOrd="0" parTransId="{2319A92B-1CFB-8440-9F75-2659347DFD27}" sibTransId="{E54F51D7-1CA3-FA45-9A8E-D628E9153628}"/>
    <dgm:cxn modelId="{6ABBA009-D51A-DA4D-9E05-F9319B5CA829}" srcId="{9B078774-16B1-2E48-B35F-59555ECB00E7}" destId="{E7D52318-59DF-DE4A-89F7-0B8E6720EC3E}" srcOrd="0" destOrd="0" parTransId="{2B65128A-09CD-6E4A-9104-D1938EF560A5}" sibTransId="{E73D25A6-CCEC-0446-82ED-660A25896847}"/>
    <dgm:cxn modelId="{C249FC0A-425E-C547-8ED8-D3744B92805E}" srcId="{DFBBB64B-EE59-254C-A592-F07FB7654CDC}" destId="{9B078774-16B1-2E48-B35F-59555ECB00E7}" srcOrd="1" destOrd="0" parTransId="{C7B1F56C-5336-7C44-B324-CA158501DE58}" sibTransId="{8B722C98-F508-2244-8144-3C21761BFAD2}"/>
    <dgm:cxn modelId="{D7207C1A-D80C-6A4A-9FC3-FA0661052D51}" type="presOf" srcId="{2A241B13-7874-9D45-9FEB-3BDB4EC95590}" destId="{347ED50B-6578-C343-8E5C-DAA1F72F2E0E}" srcOrd="0" destOrd="0" presId="urn:microsoft.com/office/officeart/2005/8/layout/lProcess3"/>
    <dgm:cxn modelId="{A04B7E29-A0E3-BD49-9644-27AD463A75BF}" type="presOf" srcId="{9B078774-16B1-2E48-B35F-59555ECB00E7}" destId="{BA0DD6E8-55FF-AD4E-BDAF-A97D9A9241F2}" srcOrd="0" destOrd="0" presId="urn:microsoft.com/office/officeart/2005/8/layout/lProcess3"/>
    <dgm:cxn modelId="{E74CB065-B83B-5C44-8CBF-94CA47BE8DD1}" srcId="{11EB90CF-DB51-C044-8368-EB1DA2543393}" destId="{B6ABEAB1-B0DE-E543-8B68-28E41FDD90C2}" srcOrd="0" destOrd="0" parTransId="{508D9AAA-D634-DE4F-93E5-19F9CEEE092E}" sibTransId="{177B3B21-F455-B948-9933-9A6110305B3B}"/>
    <dgm:cxn modelId="{68239672-55C1-634C-A874-4074E041ECE2}" type="presOf" srcId="{11EB90CF-DB51-C044-8368-EB1DA2543393}" destId="{BE3A2277-4340-244D-B53E-8EAFD57B8736}" srcOrd="0" destOrd="0" presId="urn:microsoft.com/office/officeart/2005/8/layout/lProcess3"/>
    <dgm:cxn modelId="{5CAB0B85-D108-A74F-89A8-B8CE0F6539EF}" type="presOf" srcId="{0B138138-F6A9-0947-B9C1-337A677FAEBE}" destId="{9B43C93D-294B-CF40-9A39-B479970810A7}" srcOrd="0" destOrd="0" presId="urn:microsoft.com/office/officeart/2005/8/layout/lProcess3"/>
    <dgm:cxn modelId="{E4C3468F-CF10-134B-B5E0-78B4620311AF}" type="presOf" srcId="{B6ABEAB1-B0DE-E543-8B68-28E41FDD90C2}" destId="{9083A779-4ED6-9F49-A64F-91EB6BD65E19}" srcOrd="0" destOrd="0" presId="urn:microsoft.com/office/officeart/2005/8/layout/lProcess3"/>
    <dgm:cxn modelId="{B1D974A5-514E-2143-81AC-DF2A6D32E03D}" srcId="{DFBBB64B-EE59-254C-A592-F07FB7654CDC}" destId="{0B138138-F6A9-0947-B9C1-337A677FAEBE}" srcOrd="0" destOrd="0" parTransId="{923BBC54-2864-FF41-A55B-7255AB6C0CCD}" sibTransId="{67299997-FAD2-F945-A9B7-2B274A9B4D10}"/>
    <dgm:cxn modelId="{F81107E2-B496-5943-AC45-96F86336FDE0}" type="presOf" srcId="{DFBBB64B-EE59-254C-A592-F07FB7654CDC}" destId="{1536B18C-171D-3D4E-9C7E-AD67E83A6449}" srcOrd="0" destOrd="0" presId="urn:microsoft.com/office/officeart/2005/8/layout/lProcess3"/>
    <dgm:cxn modelId="{A17918E3-3B71-2740-B61F-DEB28892F8B0}" srcId="{DFBBB64B-EE59-254C-A592-F07FB7654CDC}" destId="{11EB90CF-DB51-C044-8368-EB1DA2543393}" srcOrd="2" destOrd="0" parTransId="{C2BEFA8E-FCC3-4647-89F4-2750EF579634}" sibTransId="{99DD2613-52CC-E344-95DE-581030DCB224}"/>
    <dgm:cxn modelId="{DD5BF8F6-9C1C-4044-83A3-388DE869FF8F}" type="presOf" srcId="{E7D52318-59DF-DE4A-89F7-0B8E6720EC3E}" destId="{08AC7379-878F-0B48-B0AE-3C28B7A1E6B7}" srcOrd="0" destOrd="0" presId="urn:microsoft.com/office/officeart/2005/8/layout/lProcess3"/>
    <dgm:cxn modelId="{1CAE6712-F99F-FE4D-81A1-ED09C968BFA0}" type="presParOf" srcId="{1536B18C-171D-3D4E-9C7E-AD67E83A6449}" destId="{765E632F-CEF2-6E43-8A06-E34CEAF50182}" srcOrd="0" destOrd="0" presId="urn:microsoft.com/office/officeart/2005/8/layout/lProcess3"/>
    <dgm:cxn modelId="{34F3B1FC-4897-B54B-B2D6-79EC92D137E4}" type="presParOf" srcId="{765E632F-CEF2-6E43-8A06-E34CEAF50182}" destId="{9B43C93D-294B-CF40-9A39-B479970810A7}" srcOrd="0" destOrd="0" presId="urn:microsoft.com/office/officeart/2005/8/layout/lProcess3"/>
    <dgm:cxn modelId="{71D64358-C69D-9B45-8365-804660FC1E2E}" type="presParOf" srcId="{765E632F-CEF2-6E43-8A06-E34CEAF50182}" destId="{086A591C-CC1B-EF41-830E-EE7C0B723335}" srcOrd="1" destOrd="0" presId="urn:microsoft.com/office/officeart/2005/8/layout/lProcess3"/>
    <dgm:cxn modelId="{A773E3F1-FFA8-7F40-ACB2-21335793C16D}" type="presParOf" srcId="{765E632F-CEF2-6E43-8A06-E34CEAF50182}" destId="{347ED50B-6578-C343-8E5C-DAA1F72F2E0E}" srcOrd="2" destOrd="0" presId="urn:microsoft.com/office/officeart/2005/8/layout/lProcess3"/>
    <dgm:cxn modelId="{CD55486C-C4B7-2F4D-96F3-9A5CF8DE14E7}" type="presParOf" srcId="{1536B18C-171D-3D4E-9C7E-AD67E83A6449}" destId="{ADD4D2EB-5444-4E49-BDCD-F61FC4B0BC65}" srcOrd="1" destOrd="0" presId="urn:microsoft.com/office/officeart/2005/8/layout/lProcess3"/>
    <dgm:cxn modelId="{E8319EB6-098D-1C45-9FAE-6BE6A977D48A}" type="presParOf" srcId="{1536B18C-171D-3D4E-9C7E-AD67E83A6449}" destId="{468EB323-6C2B-954E-AEA1-D45F1EAEBB94}" srcOrd="2" destOrd="0" presId="urn:microsoft.com/office/officeart/2005/8/layout/lProcess3"/>
    <dgm:cxn modelId="{178D5DD1-EC56-F747-AC23-B4F82F5599E7}" type="presParOf" srcId="{468EB323-6C2B-954E-AEA1-D45F1EAEBB94}" destId="{BA0DD6E8-55FF-AD4E-BDAF-A97D9A9241F2}" srcOrd="0" destOrd="0" presId="urn:microsoft.com/office/officeart/2005/8/layout/lProcess3"/>
    <dgm:cxn modelId="{0DB5478B-488B-BD4F-8BCD-756970BB0EF9}" type="presParOf" srcId="{468EB323-6C2B-954E-AEA1-D45F1EAEBB94}" destId="{5591F0E9-6EDD-1448-8233-8199E0873DD4}" srcOrd="1" destOrd="0" presId="urn:microsoft.com/office/officeart/2005/8/layout/lProcess3"/>
    <dgm:cxn modelId="{FFCB84B1-95F8-974E-95A6-67BD8E4BBE9C}" type="presParOf" srcId="{468EB323-6C2B-954E-AEA1-D45F1EAEBB94}" destId="{08AC7379-878F-0B48-B0AE-3C28B7A1E6B7}" srcOrd="2" destOrd="0" presId="urn:microsoft.com/office/officeart/2005/8/layout/lProcess3"/>
    <dgm:cxn modelId="{616EC755-6969-2E4C-BB94-0E535B0A2651}" type="presParOf" srcId="{1536B18C-171D-3D4E-9C7E-AD67E83A6449}" destId="{EA851CE7-F323-2C4B-9871-F62B7711264B}" srcOrd="3" destOrd="0" presId="urn:microsoft.com/office/officeart/2005/8/layout/lProcess3"/>
    <dgm:cxn modelId="{7409FA11-2737-F543-B8D7-BB716E1CB759}" type="presParOf" srcId="{1536B18C-171D-3D4E-9C7E-AD67E83A6449}" destId="{DDF729B2-E12E-4B4F-AE01-025DB9A670D3}" srcOrd="4" destOrd="0" presId="urn:microsoft.com/office/officeart/2005/8/layout/lProcess3"/>
    <dgm:cxn modelId="{146EE5B1-B578-044C-A415-C3EF946F2841}" type="presParOf" srcId="{DDF729B2-E12E-4B4F-AE01-025DB9A670D3}" destId="{BE3A2277-4340-244D-B53E-8EAFD57B8736}" srcOrd="0" destOrd="0" presId="urn:microsoft.com/office/officeart/2005/8/layout/lProcess3"/>
    <dgm:cxn modelId="{6C5E87C8-2420-7148-9E99-58F539BB1AF8}" type="presParOf" srcId="{DDF729B2-E12E-4B4F-AE01-025DB9A670D3}" destId="{3DD5A419-D368-8F41-8305-1E187DCDE0B3}" srcOrd="1" destOrd="0" presId="urn:microsoft.com/office/officeart/2005/8/layout/lProcess3"/>
    <dgm:cxn modelId="{D56973FE-10DC-4E42-A0AB-7F8ABF3D6030}" type="presParOf" srcId="{DDF729B2-E12E-4B4F-AE01-025DB9A670D3}" destId="{9083A779-4ED6-9F49-A64F-91EB6BD65E19}" srcOrd="2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3B99860-668B-824C-9EE1-D9B8839AFD63}" type="doc">
      <dgm:prSet loTypeId="urn:microsoft.com/office/officeart/2005/8/layout/chevron1" loCatId="relationship" qsTypeId="urn:microsoft.com/office/officeart/2005/8/quickstyle/simple1" qsCatId="simple" csTypeId="urn:microsoft.com/office/officeart/2005/8/colors/accent1_2" csCatId="accent1" phldr="1"/>
      <dgm:spPr/>
    </dgm:pt>
    <dgm:pt modelId="{2E43448B-4570-9542-A911-4EFAACCFBA0B}">
      <dgm:prSet phldrT="[文本]"/>
      <dgm:spPr/>
      <dgm:t>
        <a:bodyPr/>
        <a:lstStyle/>
        <a:p>
          <a:r>
            <a:rPr lang="zh-CN" altLang="en-US" dirty="0"/>
            <a:t>注册账号</a:t>
          </a:r>
        </a:p>
      </dgm:t>
    </dgm:pt>
    <dgm:pt modelId="{268877D2-CC6F-E74D-9926-1EA11DDC6101}" type="parTrans" cxnId="{E7811EF2-5530-3D45-BA93-6334A891A2D0}">
      <dgm:prSet/>
      <dgm:spPr/>
      <dgm:t>
        <a:bodyPr/>
        <a:lstStyle/>
        <a:p>
          <a:endParaRPr lang="zh-CN" altLang="en-US"/>
        </a:p>
      </dgm:t>
    </dgm:pt>
    <dgm:pt modelId="{B804B11C-C1ED-C34B-9761-556EFBD140B2}" type="sibTrans" cxnId="{E7811EF2-5530-3D45-BA93-6334A891A2D0}">
      <dgm:prSet/>
      <dgm:spPr/>
      <dgm:t>
        <a:bodyPr/>
        <a:lstStyle/>
        <a:p>
          <a:endParaRPr lang="zh-CN" altLang="en-US"/>
        </a:p>
      </dgm:t>
    </dgm:pt>
    <dgm:pt modelId="{30750759-0D2E-3D4E-9AA5-8C9AB8DC6E50}">
      <dgm:prSet phldrT="[文本]"/>
      <dgm:spPr/>
      <dgm:t>
        <a:bodyPr/>
        <a:lstStyle/>
        <a:p>
          <a:r>
            <a:rPr lang="zh-CN" altLang="en-US" dirty="0"/>
            <a:t>创建地图场景</a:t>
          </a:r>
        </a:p>
      </dgm:t>
    </dgm:pt>
    <dgm:pt modelId="{0230DDF5-00EE-5F40-8A50-21F4E91494FD}" type="parTrans" cxnId="{56DFD35B-5728-E34A-A6EA-3602A07FEEF0}">
      <dgm:prSet/>
      <dgm:spPr/>
      <dgm:t>
        <a:bodyPr/>
        <a:lstStyle/>
        <a:p>
          <a:endParaRPr lang="zh-CN" altLang="en-US"/>
        </a:p>
      </dgm:t>
    </dgm:pt>
    <dgm:pt modelId="{F531EF0B-5049-154B-8337-72E42CCF4296}" type="sibTrans" cxnId="{56DFD35B-5728-E34A-A6EA-3602A07FEEF0}">
      <dgm:prSet/>
      <dgm:spPr/>
      <dgm:t>
        <a:bodyPr/>
        <a:lstStyle/>
        <a:p>
          <a:endParaRPr lang="zh-CN" altLang="en-US"/>
        </a:p>
      </dgm:t>
    </dgm:pt>
    <dgm:pt modelId="{C1FD3110-678E-F241-A9C3-C6743BEAC41E}">
      <dgm:prSet phldrT="[文本]"/>
      <dgm:spPr/>
      <dgm:t>
        <a:bodyPr/>
        <a:lstStyle/>
        <a:p>
          <a:r>
            <a:rPr lang="zh-CN" altLang="en-US" dirty="0"/>
            <a:t>创建地图内容</a:t>
          </a:r>
        </a:p>
      </dgm:t>
    </dgm:pt>
    <dgm:pt modelId="{12EFE970-CE77-6646-8019-8F4466844926}" type="parTrans" cxnId="{61E363B3-8846-BD4B-8799-E01331915D19}">
      <dgm:prSet/>
      <dgm:spPr/>
      <dgm:t>
        <a:bodyPr/>
        <a:lstStyle/>
        <a:p>
          <a:endParaRPr lang="zh-CN" altLang="en-US"/>
        </a:p>
      </dgm:t>
    </dgm:pt>
    <dgm:pt modelId="{F46645DB-86D0-234C-8E8A-5BEBE315461B}" type="sibTrans" cxnId="{61E363B3-8846-BD4B-8799-E01331915D19}">
      <dgm:prSet/>
      <dgm:spPr/>
      <dgm:t>
        <a:bodyPr/>
        <a:lstStyle/>
        <a:p>
          <a:endParaRPr lang="zh-CN" altLang="en-US"/>
        </a:p>
      </dgm:t>
    </dgm:pt>
    <dgm:pt modelId="{06593D12-610C-F14C-85B8-15657ABAA696}">
      <dgm:prSet phldrT="[文本]"/>
      <dgm:spPr/>
      <dgm:t>
        <a:bodyPr/>
        <a:lstStyle/>
        <a:p>
          <a:r>
            <a:rPr lang="zh-CN" altLang="en-US" dirty="0"/>
            <a:t>发布地图</a:t>
          </a:r>
        </a:p>
      </dgm:t>
    </dgm:pt>
    <dgm:pt modelId="{A97E3440-710A-5549-8052-6A1807D70D19}" type="parTrans" cxnId="{29A7633F-1993-464E-939F-F2ABD2E66F12}">
      <dgm:prSet/>
      <dgm:spPr/>
      <dgm:t>
        <a:bodyPr/>
        <a:lstStyle/>
        <a:p>
          <a:endParaRPr lang="zh-CN" altLang="en-US"/>
        </a:p>
      </dgm:t>
    </dgm:pt>
    <dgm:pt modelId="{803E8BB7-09D7-E64B-BE32-1D022BCB0A58}" type="sibTrans" cxnId="{29A7633F-1993-464E-939F-F2ABD2E66F12}">
      <dgm:prSet/>
      <dgm:spPr/>
      <dgm:t>
        <a:bodyPr/>
        <a:lstStyle/>
        <a:p>
          <a:endParaRPr lang="zh-CN" altLang="en-US"/>
        </a:p>
      </dgm:t>
    </dgm:pt>
    <dgm:pt modelId="{FEFD3C50-3C0F-AA47-B20C-94089F4FDBC8}">
      <dgm:prSet phldrT="[文本]"/>
      <dgm:spPr/>
      <dgm:t>
        <a:bodyPr/>
        <a:lstStyle/>
        <a:p>
          <a:r>
            <a:rPr lang="zh-CN" altLang="en-US" dirty="0"/>
            <a:t>保存地图场景</a:t>
          </a:r>
        </a:p>
      </dgm:t>
    </dgm:pt>
    <dgm:pt modelId="{00C96883-C887-FA45-BC4C-49062E82B846}" type="parTrans" cxnId="{E664B842-891A-F648-9FB6-CDBFE526DF83}">
      <dgm:prSet/>
      <dgm:spPr/>
      <dgm:t>
        <a:bodyPr/>
        <a:lstStyle/>
        <a:p>
          <a:endParaRPr lang="zh-CN" altLang="en-US"/>
        </a:p>
      </dgm:t>
    </dgm:pt>
    <dgm:pt modelId="{227F6BDA-C0AA-0741-885B-91B62BED8ED0}" type="sibTrans" cxnId="{E664B842-891A-F648-9FB6-CDBFE526DF83}">
      <dgm:prSet/>
      <dgm:spPr/>
      <dgm:t>
        <a:bodyPr/>
        <a:lstStyle/>
        <a:p>
          <a:endParaRPr lang="zh-CN" altLang="en-US"/>
        </a:p>
      </dgm:t>
    </dgm:pt>
    <dgm:pt modelId="{E3B7032B-CD3D-AF4A-8C32-49C3C12E8160}" type="pres">
      <dgm:prSet presAssocID="{83B99860-668B-824C-9EE1-D9B8839AFD63}" presName="Name0" presStyleCnt="0">
        <dgm:presLayoutVars>
          <dgm:dir/>
          <dgm:animLvl val="lvl"/>
          <dgm:resizeHandles val="exact"/>
        </dgm:presLayoutVars>
      </dgm:prSet>
      <dgm:spPr/>
    </dgm:pt>
    <dgm:pt modelId="{176E9A06-5501-054C-A43B-FE8AC969539E}" type="pres">
      <dgm:prSet presAssocID="{2E43448B-4570-9542-A911-4EFAACCFBA0B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FB75FC83-954A-1A47-9BE3-9E297F150E57}" type="pres">
      <dgm:prSet presAssocID="{B804B11C-C1ED-C34B-9761-556EFBD140B2}" presName="parTxOnlySpace" presStyleCnt="0"/>
      <dgm:spPr/>
    </dgm:pt>
    <dgm:pt modelId="{9EABC4FB-7B4D-C443-A0E9-60FD3E2C11FA}" type="pres">
      <dgm:prSet presAssocID="{30750759-0D2E-3D4E-9AA5-8C9AB8DC6E50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67EDECE8-B057-AB40-B5F2-8CBE8B1BBD88}" type="pres">
      <dgm:prSet presAssocID="{F531EF0B-5049-154B-8337-72E42CCF4296}" presName="parTxOnlySpace" presStyleCnt="0"/>
      <dgm:spPr/>
    </dgm:pt>
    <dgm:pt modelId="{D5B63C9C-58B1-1048-867D-3E516CE4BB20}" type="pres">
      <dgm:prSet presAssocID="{C1FD3110-678E-F241-A9C3-C6743BEAC41E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4199C87A-8821-3744-B9E2-4709C42B1FA1}" type="pres">
      <dgm:prSet presAssocID="{F46645DB-86D0-234C-8E8A-5BEBE315461B}" presName="parTxOnlySpace" presStyleCnt="0"/>
      <dgm:spPr/>
    </dgm:pt>
    <dgm:pt modelId="{9DE8C321-6BF6-BB4F-990F-E56C6DA74924}" type="pres">
      <dgm:prSet presAssocID="{FEFD3C50-3C0F-AA47-B20C-94089F4FDBC8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A176E07A-CE59-BF4D-97C6-FB55D71E68E4}" type="pres">
      <dgm:prSet presAssocID="{227F6BDA-C0AA-0741-885B-91B62BED8ED0}" presName="parTxOnlySpace" presStyleCnt="0"/>
      <dgm:spPr/>
    </dgm:pt>
    <dgm:pt modelId="{5C83BF04-7F30-9945-91CB-F71A8D3B1796}" type="pres">
      <dgm:prSet presAssocID="{06593D12-610C-F14C-85B8-15657ABAA696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E1DBAA16-7D59-3040-BBCF-926C8765CE97}" type="presOf" srcId="{C1FD3110-678E-F241-A9C3-C6743BEAC41E}" destId="{D5B63C9C-58B1-1048-867D-3E516CE4BB20}" srcOrd="0" destOrd="0" presId="urn:microsoft.com/office/officeart/2005/8/layout/chevron1"/>
    <dgm:cxn modelId="{29A7633F-1993-464E-939F-F2ABD2E66F12}" srcId="{83B99860-668B-824C-9EE1-D9B8839AFD63}" destId="{06593D12-610C-F14C-85B8-15657ABAA696}" srcOrd="4" destOrd="0" parTransId="{A97E3440-710A-5549-8052-6A1807D70D19}" sibTransId="{803E8BB7-09D7-E64B-BE32-1D022BCB0A58}"/>
    <dgm:cxn modelId="{E664B842-891A-F648-9FB6-CDBFE526DF83}" srcId="{83B99860-668B-824C-9EE1-D9B8839AFD63}" destId="{FEFD3C50-3C0F-AA47-B20C-94089F4FDBC8}" srcOrd="3" destOrd="0" parTransId="{00C96883-C887-FA45-BC4C-49062E82B846}" sibTransId="{227F6BDA-C0AA-0741-885B-91B62BED8ED0}"/>
    <dgm:cxn modelId="{56DFD35B-5728-E34A-A6EA-3602A07FEEF0}" srcId="{83B99860-668B-824C-9EE1-D9B8839AFD63}" destId="{30750759-0D2E-3D4E-9AA5-8C9AB8DC6E50}" srcOrd="1" destOrd="0" parTransId="{0230DDF5-00EE-5F40-8A50-21F4E91494FD}" sibTransId="{F531EF0B-5049-154B-8337-72E42CCF4296}"/>
    <dgm:cxn modelId="{73550584-1620-2544-BA8D-E94926A6CB70}" type="presOf" srcId="{30750759-0D2E-3D4E-9AA5-8C9AB8DC6E50}" destId="{9EABC4FB-7B4D-C443-A0E9-60FD3E2C11FA}" srcOrd="0" destOrd="0" presId="urn:microsoft.com/office/officeart/2005/8/layout/chevron1"/>
    <dgm:cxn modelId="{61E363B3-8846-BD4B-8799-E01331915D19}" srcId="{83B99860-668B-824C-9EE1-D9B8839AFD63}" destId="{C1FD3110-678E-F241-A9C3-C6743BEAC41E}" srcOrd="2" destOrd="0" parTransId="{12EFE970-CE77-6646-8019-8F4466844926}" sibTransId="{F46645DB-86D0-234C-8E8A-5BEBE315461B}"/>
    <dgm:cxn modelId="{71F054C7-D299-534F-982C-6AA213C616F0}" type="presOf" srcId="{83B99860-668B-824C-9EE1-D9B8839AFD63}" destId="{E3B7032B-CD3D-AF4A-8C32-49C3C12E8160}" srcOrd="0" destOrd="0" presId="urn:microsoft.com/office/officeart/2005/8/layout/chevron1"/>
    <dgm:cxn modelId="{4DB75ED1-3884-4744-B25B-256BF1DC750B}" type="presOf" srcId="{2E43448B-4570-9542-A911-4EFAACCFBA0B}" destId="{176E9A06-5501-054C-A43B-FE8AC969539E}" srcOrd="0" destOrd="0" presId="urn:microsoft.com/office/officeart/2005/8/layout/chevron1"/>
    <dgm:cxn modelId="{906C35E1-9E7B-9241-9093-0C278D622ACE}" type="presOf" srcId="{06593D12-610C-F14C-85B8-15657ABAA696}" destId="{5C83BF04-7F30-9945-91CB-F71A8D3B1796}" srcOrd="0" destOrd="0" presId="urn:microsoft.com/office/officeart/2005/8/layout/chevron1"/>
    <dgm:cxn modelId="{E7811EF2-5530-3D45-BA93-6334A891A2D0}" srcId="{83B99860-668B-824C-9EE1-D9B8839AFD63}" destId="{2E43448B-4570-9542-A911-4EFAACCFBA0B}" srcOrd="0" destOrd="0" parTransId="{268877D2-CC6F-E74D-9926-1EA11DDC6101}" sibTransId="{B804B11C-C1ED-C34B-9761-556EFBD140B2}"/>
    <dgm:cxn modelId="{3F1D81FE-1ED3-B14A-AAAD-F1181356082A}" type="presOf" srcId="{FEFD3C50-3C0F-AA47-B20C-94089F4FDBC8}" destId="{9DE8C321-6BF6-BB4F-990F-E56C6DA74924}" srcOrd="0" destOrd="0" presId="urn:microsoft.com/office/officeart/2005/8/layout/chevron1"/>
    <dgm:cxn modelId="{2E5F091B-6B8D-7346-9614-741822E42072}" type="presParOf" srcId="{E3B7032B-CD3D-AF4A-8C32-49C3C12E8160}" destId="{176E9A06-5501-054C-A43B-FE8AC969539E}" srcOrd="0" destOrd="0" presId="urn:microsoft.com/office/officeart/2005/8/layout/chevron1"/>
    <dgm:cxn modelId="{00715492-B69F-E149-80FE-FC8A06B29FBA}" type="presParOf" srcId="{E3B7032B-CD3D-AF4A-8C32-49C3C12E8160}" destId="{FB75FC83-954A-1A47-9BE3-9E297F150E57}" srcOrd="1" destOrd="0" presId="urn:microsoft.com/office/officeart/2005/8/layout/chevron1"/>
    <dgm:cxn modelId="{53774BAD-45DB-DC4A-97FE-C6497CEE554D}" type="presParOf" srcId="{E3B7032B-CD3D-AF4A-8C32-49C3C12E8160}" destId="{9EABC4FB-7B4D-C443-A0E9-60FD3E2C11FA}" srcOrd="2" destOrd="0" presId="urn:microsoft.com/office/officeart/2005/8/layout/chevron1"/>
    <dgm:cxn modelId="{3F0ED46F-CFC5-FE42-AE0F-FECFEE4ED801}" type="presParOf" srcId="{E3B7032B-CD3D-AF4A-8C32-49C3C12E8160}" destId="{67EDECE8-B057-AB40-B5F2-8CBE8B1BBD88}" srcOrd="3" destOrd="0" presId="urn:microsoft.com/office/officeart/2005/8/layout/chevron1"/>
    <dgm:cxn modelId="{814D1F9C-9C53-0948-BF6F-8F08C2A7D688}" type="presParOf" srcId="{E3B7032B-CD3D-AF4A-8C32-49C3C12E8160}" destId="{D5B63C9C-58B1-1048-867D-3E516CE4BB20}" srcOrd="4" destOrd="0" presId="urn:microsoft.com/office/officeart/2005/8/layout/chevron1"/>
    <dgm:cxn modelId="{EE1D4768-FC62-CB48-8853-D9CAF3070A3F}" type="presParOf" srcId="{E3B7032B-CD3D-AF4A-8C32-49C3C12E8160}" destId="{4199C87A-8821-3744-B9E2-4709C42B1FA1}" srcOrd="5" destOrd="0" presId="urn:microsoft.com/office/officeart/2005/8/layout/chevron1"/>
    <dgm:cxn modelId="{81EB3107-0900-4F46-B128-9B63DEE766C2}" type="presParOf" srcId="{E3B7032B-CD3D-AF4A-8C32-49C3C12E8160}" destId="{9DE8C321-6BF6-BB4F-990F-E56C6DA74924}" srcOrd="6" destOrd="0" presId="urn:microsoft.com/office/officeart/2005/8/layout/chevron1"/>
    <dgm:cxn modelId="{58D8E584-44E8-AD49-AE4E-393F449D47AD}" type="presParOf" srcId="{E3B7032B-CD3D-AF4A-8C32-49C3C12E8160}" destId="{A176E07A-CE59-BF4D-97C6-FB55D71E68E4}" srcOrd="7" destOrd="0" presId="urn:microsoft.com/office/officeart/2005/8/layout/chevron1"/>
    <dgm:cxn modelId="{92D57C5F-AD23-CC4A-B271-AAA7A2D62978}" type="presParOf" srcId="{E3B7032B-CD3D-AF4A-8C32-49C3C12E8160}" destId="{5C83BF04-7F30-9945-91CB-F71A8D3B1796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2DDFBF3-B00B-1F4B-BB79-10F0F0AB71DA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FA6058C2-18A1-3E43-89EB-A34EC2758930}">
      <dgm:prSet/>
      <dgm:spPr/>
      <dgm:t>
        <a:bodyPr/>
        <a:lstStyle/>
        <a:p>
          <a:r>
            <a:rPr lang="zh-CN" dirty="0"/>
            <a:t>在</a:t>
          </a:r>
          <a:r>
            <a:rPr lang="en-US" dirty="0"/>
            <a:t>html</a:t>
          </a:r>
          <a:r>
            <a:rPr lang="zh-CN" dirty="0"/>
            <a:t>的</a:t>
          </a:r>
          <a:r>
            <a:rPr lang="en-US" dirty="0"/>
            <a:t>head</a:t>
          </a:r>
          <a:r>
            <a:rPr lang="zh-CN" dirty="0"/>
            <a:t>中引入</a:t>
          </a:r>
          <a:r>
            <a:rPr lang="en-US" dirty="0" err="1"/>
            <a:t>ooomap.min.js</a:t>
          </a:r>
          <a:endParaRPr lang="zh-CN" dirty="0"/>
        </a:p>
      </dgm:t>
    </dgm:pt>
    <dgm:pt modelId="{CE74AB19-4E81-8748-BBAA-C57CE4EA289F}" type="parTrans" cxnId="{B3AE1F0D-E65A-C347-8EAE-9932853DAEC4}">
      <dgm:prSet/>
      <dgm:spPr/>
      <dgm:t>
        <a:bodyPr/>
        <a:lstStyle/>
        <a:p>
          <a:endParaRPr lang="zh-CN" altLang="en-US"/>
        </a:p>
      </dgm:t>
    </dgm:pt>
    <dgm:pt modelId="{13189931-DE17-2144-9DF1-A60CEB87072B}" type="sibTrans" cxnId="{B3AE1F0D-E65A-C347-8EAE-9932853DAEC4}">
      <dgm:prSet/>
      <dgm:spPr/>
      <dgm:t>
        <a:bodyPr/>
        <a:lstStyle/>
        <a:p>
          <a:endParaRPr lang="zh-CN" altLang="en-US"/>
        </a:p>
      </dgm:t>
    </dgm:pt>
    <dgm:pt modelId="{4EE7454A-45FB-CB42-B308-B13A477886BD}">
      <dgm:prSet/>
      <dgm:spPr/>
      <dgm:t>
        <a:bodyPr/>
        <a:lstStyle/>
        <a:p>
          <a:r>
            <a:rPr lang="zh-CN" altLang="en-US" b="0" i="0" dirty="0"/>
            <a:t>在的中创建一个标签</a:t>
          </a:r>
          <a:r>
            <a:rPr lang="en-US" altLang="zh-CN" b="0" i="0" dirty="0"/>
            <a:t>, </a:t>
          </a:r>
          <a:r>
            <a:rPr lang="zh-CN" altLang="en-US" b="0" i="0" dirty="0"/>
            <a:t>并创建地图对象</a:t>
          </a:r>
          <a:r>
            <a:rPr lang="en-US" altLang="zh-CN" b="0" i="0" dirty="0"/>
            <a:t>, </a:t>
          </a:r>
          <a:r>
            <a:rPr lang="zh-CN" altLang="en-US" b="0" i="0" dirty="0"/>
            <a:t>例中展示了最少的配置字段</a:t>
          </a:r>
          <a:endParaRPr lang="zh-CN" dirty="0"/>
        </a:p>
      </dgm:t>
    </dgm:pt>
    <dgm:pt modelId="{036D441E-AEA5-0445-8030-8FD29F31B460}" type="parTrans" cxnId="{843C61B0-2377-D246-92A8-4B7A4BB00DE0}">
      <dgm:prSet/>
      <dgm:spPr/>
      <dgm:t>
        <a:bodyPr/>
        <a:lstStyle/>
        <a:p>
          <a:endParaRPr lang="zh-CN" altLang="en-US"/>
        </a:p>
      </dgm:t>
    </dgm:pt>
    <dgm:pt modelId="{FD173D27-58CD-7942-81C2-D06571F8C26E}" type="sibTrans" cxnId="{843C61B0-2377-D246-92A8-4B7A4BB00DE0}">
      <dgm:prSet/>
      <dgm:spPr/>
      <dgm:t>
        <a:bodyPr/>
        <a:lstStyle/>
        <a:p>
          <a:endParaRPr lang="zh-CN" altLang="en-US"/>
        </a:p>
      </dgm:t>
    </dgm:pt>
    <dgm:pt modelId="{0DEBB761-6C0E-734A-8711-3016BC388D99}">
      <dgm:prSet/>
      <dgm:spPr/>
      <dgm:t>
        <a:bodyPr/>
        <a:lstStyle/>
        <a:p>
          <a:r>
            <a:rPr lang="zh-CN" altLang="en-US" b="0" i="0" dirty="0"/>
            <a:t>注册一些地图事件</a:t>
          </a:r>
          <a:r>
            <a:rPr lang="en-US" altLang="zh-CN" b="0" i="0" dirty="0"/>
            <a:t>, </a:t>
          </a:r>
          <a:r>
            <a:rPr lang="zh-CN" altLang="en-US" b="0" i="0" dirty="0"/>
            <a:t>如</a:t>
          </a:r>
          <a:r>
            <a:rPr lang="en-US" altLang="zh-CN" b="0" i="0" dirty="0"/>
            <a:t>: </a:t>
          </a:r>
          <a:r>
            <a:rPr lang="zh-CN" altLang="en-US" b="0" i="0" dirty="0"/>
            <a:t>对象的点击事件</a:t>
          </a:r>
          <a:r>
            <a:rPr lang="en-US" altLang="zh-CN" b="0" i="0" dirty="0"/>
            <a:t>(</a:t>
          </a:r>
          <a:r>
            <a:rPr lang="en-US" b="0" i="0" dirty="0"/>
            <a:t>picked), </a:t>
          </a:r>
          <a:r>
            <a:rPr lang="zh-CN" altLang="en-US" b="0" i="0" dirty="0"/>
            <a:t>对象双击事件</a:t>
          </a:r>
          <a:r>
            <a:rPr lang="en-US" altLang="zh-CN" b="0" i="0" dirty="0"/>
            <a:t>(</a:t>
          </a:r>
          <a:r>
            <a:rPr lang="en-US" b="0" i="0" dirty="0" err="1"/>
            <a:t>doubleClick</a:t>
          </a:r>
          <a:r>
            <a:rPr lang="en-US" b="0" i="0" dirty="0"/>
            <a:t>), </a:t>
          </a:r>
          <a:r>
            <a:rPr lang="zh-CN" altLang="en-US" b="0" i="0" dirty="0"/>
            <a:t>地图更新事件</a:t>
          </a:r>
          <a:r>
            <a:rPr lang="en-US" altLang="zh-CN" b="0" i="0" dirty="0"/>
            <a:t>(</a:t>
          </a:r>
          <a:r>
            <a:rPr lang="en-US" b="0" i="0" dirty="0"/>
            <a:t>update)</a:t>
          </a:r>
          <a:r>
            <a:rPr lang="zh-CN" altLang="en-US" b="0" i="0" dirty="0"/>
            <a:t>等</a:t>
          </a:r>
          <a:r>
            <a:rPr lang="en-US" altLang="zh-CN" b="0" i="0" dirty="0"/>
            <a:t>.</a:t>
          </a:r>
          <a:endParaRPr lang="zh-CN" dirty="0"/>
        </a:p>
      </dgm:t>
    </dgm:pt>
    <dgm:pt modelId="{271FA0DF-0D00-6542-AE37-67D72E2EC161}" type="parTrans" cxnId="{83437A48-1918-8D4B-8C07-EDFE4CFBA01D}">
      <dgm:prSet/>
      <dgm:spPr/>
      <dgm:t>
        <a:bodyPr/>
        <a:lstStyle/>
        <a:p>
          <a:endParaRPr lang="zh-CN" altLang="en-US"/>
        </a:p>
      </dgm:t>
    </dgm:pt>
    <dgm:pt modelId="{3B47509E-E98D-824A-8BF2-D1D11B3B0851}" type="sibTrans" cxnId="{83437A48-1918-8D4B-8C07-EDFE4CFBA01D}">
      <dgm:prSet/>
      <dgm:spPr/>
      <dgm:t>
        <a:bodyPr/>
        <a:lstStyle/>
        <a:p>
          <a:endParaRPr lang="zh-CN" altLang="en-US"/>
        </a:p>
      </dgm:t>
    </dgm:pt>
    <dgm:pt modelId="{35A09811-5DD6-9248-9BFC-F148C2C70649}" type="pres">
      <dgm:prSet presAssocID="{92DDFBF3-B00B-1F4B-BB79-10F0F0AB71DA}" presName="Name0" presStyleCnt="0">
        <dgm:presLayoutVars>
          <dgm:dir/>
          <dgm:resizeHandles val="exact"/>
        </dgm:presLayoutVars>
      </dgm:prSet>
      <dgm:spPr/>
    </dgm:pt>
    <dgm:pt modelId="{F86D4101-B6C2-3C4B-9DD6-932B2FC59947}" type="pres">
      <dgm:prSet presAssocID="{FA6058C2-18A1-3E43-89EB-A34EC2758930}" presName="node" presStyleLbl="node1" presStyleIdx="0" presStyleCnt="3">
        <dgm:presLayoutVars>
          <dgm:bulletEnabled val="1"/>
        </dgm:presLayoutVars>
      </dgm:prSet>
      <dgm:spPr/>
    </dgm:pt>
    <dgm:pt modelId="{101EBB54-BA85-0249-89D2-694B1BE9DFE6}" type="pres">
      <dgm:prSet presAssocID="{13189931-DE17-2144-9DF1-A60CEB87072B}" presName="sibTrans" presStyleLbl="sibTrans2D1" presStyleIdx="0" presStyleCnt="2"/>
      <dgm:spPr/>
    </dgm:pt>
    <dgm:pt modelId="{8F62D546-5F88-D14D-9940-3FAF1FCD3078}" type="pres">
      <dgm:prSet presAssocID="{13189931-DE17-2144-9DF1-A60CEB87072B}" presName="connectorText" presStyleLbl="sibTrans2D1" presStyleIdx="0" presStyleCnt="2"/>
      <dgm:spPr/>
    </dgm:pt>
    <dgm:pt modelId="{77014CA1-39FE-2044-92D2-D8B24926FB8E}" type="pres">
      <dgm:prSet presAssocID="{4EE7454A-45FB-CB42-B308-B13A477886BD}" presName="node" presStyleLbl="node1" presStyleIdx="1" presStyleCnt="3">
        <dgm:presLayoutVars>
          <dgm:bulletEnabled val="1"/>
        </dgm:presLayoutVars>
      </dgm:prSet>
      <dgm:spPr/>
    </dgm:pt>
    <dgm:pt modelId="{931A885F-AB8D-4343-A6BC-F0B10D62BCD2}" type="pres">
      <dgm:prSet presAssocID="{FD173D27-58CD-7942-81C2-D06571F8C26E}" presName="sibTrans" presStyleLbl="sibTrans2D1" presStyleIdx="1" presStyleCnt="2"/>
      <dgm:spPr/>
    </dgm:pt>
    <dgm:pt modelId="{40DE5BD8-3141-4A43-804A-74E7E97B8A4B}" type="pres">
      <dgm:prSet presAssocID="{FD173D27-58CD-7942-81C2-D06571F8C26E}" presName="connectorText" presStyleLbl="sibTrans2D1" presStyleIdx="1" presStyleCnt="2"/>
      <dgm:spPr/>
    </dgm:pt>
    <dgm:pt modelId="{2244FA23-9C0A-F040-91E9-FF1FE95AD403}" type="pres">
      <dgm:prSet presAssocID="{0DEBB761-6C0E-734A-8711-3016BC388D99}" presName="node" presStyleLbl="node1" presStyleIdx="2" presStyleCnt="3">
        <dgm:presLayoutVars>
          <dgm:bulletEnabled val="1"/>
        </dgm:presLayoutVars>
      </dgm:prSet>
      <dgm:spPr/>
    </dgm:pt>
  </dgm:ptLst>
  <dgm:cxnLst>
    <dgm:cxn modelId="{B3AE1F0D-E65A-C347-8EAE-9932853DAEC4}" srcId="{92DDFBF3-B00B-1F4B-BB79-10F0F0AB71DA}" destId="{FA6058C2-18A1-3E43-89EB-A34EC2758930}" srcOrd="0" destOrd="0" parTransId="{CE74AB19-4E81-8748-BBAA-C57CE4EA289F}" sibTransId="{13189931-DE17-2144-9DF1-A60CEB87072B}"/>
    <dgm:cxn modelId="{83437A48-1918-8D4B-8C07-EDFE4CFBA01D}" srcId="{92DDFBF3-B00B-1F4B-BB79-10F0F0AB71DA}" destId="{0DEBB761-6C0E-734A-8711-3016BC388D99}" srcOrd="2" destOrd="0" parTransId="{271FA0DF-0D00-6542-AE37-67D72E2EC161}" sibTransId="{3B47509E-E98D-824A-8BF2-D1D11B3B0851}"/>
    <dgm:cxn modelId="{B97AFB62-BC10-5745-A971-8AE1A59B3464}" type="presOf" srcId="{0DEBB761-6C0E-734A-8711-3016BC388D99}" destId="{2244FA23-9C0A-F040-91E9-FF1FE95AD403}" srcOrd="0" destOrd="0" presId="urn:microsoft.com/office/officeart/2005/8/layout/process1"/>
    <dgm:cxn modelId="{E28C3867-974E-E042-9938-F4D7E4EEF14D}" type="presOf" srcId="{FD173D27-58CD-7942-81C2-D06571F8C26E}" destId="{40DE5BD8-3141-4A43-804A-74E7E97B8A4B}" srcOrd="1" destOrd="0" presId="urn:microsoft.com/office/officeart/2005/8/layout/process1"/>
    <dgm:cxn modelId="{DDE50869-1E3F-5D4D-ADF3-6A3B256AFC29}" type="presOf" srcId="{92DDFBF3-B00B-1F4B-BB79-10F0F0AB71DA}" destId="{35A09811-5DD6-9248-9BFC-F148C2C70649}" srcOrd="0" destOrd="0" presId="urn:microsoft.com/office/officeart/2005/8/layout/process1"/>
    <dgm:cxn modelId="{6B57F074-4AE8-7446-B112-8B5F5458E03D}" type="presOf" srcId="{4EE7454A-45FB-CB42-B308-B13A477886BD}" destId="{77014CA1-39FE-2044-92D2-D8B24926FB8E}" srcOrd="0" destOrd="0" presId="urn:microsoft.com/office/officeart/2005/8/layout/process1"/>
    <dgm:cxn modelId="{0AF4D990-B5E2-CA4C-AA35-74A5822FFF71}" type="presOf" srcId="{13189931-DE17-2144-9DF1-A60CEB87072B}" destId="{8F62D546-5F88-D14D-9940-3FAF1FCD3078}" srcOrd="1" destOrd="0" presId="urn:microsoft.com/office/officeart/2005/8/layout/process1"/>
    <dgm:cxn modelId="{F060E4A9-9A34-824B-B5E4-8E5D023BCAB4}" type="presOf" srcId="{FD173D27-58CD-7942-81C2-D06571F8C26E}" destId="{931A885F-AB8D-4343-A6BC-F0B10D62BCD2}" srcOrd="0" destOrd="0" presId="urn:microsoft.com/office/officeart/2005/8/layout/process1"/>
    <dgm:cxn modelId="{B52E7AAF-C71E-0241-B961-81396BA6D1B1}" type="presOf" srcId="{FA6058C2-18A1-3E43-89EB-A34EC2758930}" destId="{F86D4101-B6C2-3C4B-9DD6-932B2FC59947}" srcOrd="0" destOrd="0" presId="urn:microsoft.com/office/officeart/2005/8/layout/process1"/>
    <dgm:cxn modelId="{843C61B0-2377-D246-92A8-4B7A4BB00DE0}" srcId="{92DDFBF3-B00B-1F4B-BB79-10F0F0AB71DA}" destId="{4EE7454A-45FB-CB42-B308-B13A477886BD}" srcOrd="1" destOrd="0" parTransId="{036D441E-AEA5-0445-8030-8FD29F31B460}" sibTransId="{FD173D27-58CD-7942-81C2-D06571F8C26E}"/>
    <dgm:cxn modelId="{295D2AB8-A908-3945-AF45-3783707E9608}" type="presOf" srcId="{13189931-DE17-2144-9DF1-A60CEB87072B}" destId="{101EBB54-BA85-0249-89D2-694B1BE9DFE6}" srcOrd="0" destOrd="0" presId="urn:microsoft.com/office/officeart/2005/8/layout/process1"/>
    <dgm:cxn modelId="{457EE3BF-C353-9546-8F1F-6F1A149E4531}" type="presParOf" srcId="{35A09811-5DD6-9248-9BFC-F148C2C70649}" destId="{F86D4101-B6C2-3C4B-9DD6-932B2FC59947}" srcOrd="0" destOrd="0" presId="urn:microsoft.com/office/officeart/2005/8/layout/process1"/>
    <dgm:cxn modelId="{06090CEC-3E5B-7E4F-B383-164660950A0A}" type="presParOf" srcId="{35A09811-5DD6-9248-9BFC-F148C2C70649}" destId="{101EBB54-BA85-0249-89D2-694B1BE9DFE6}" srcOrd="1" destOrd="0" presId="urn:microsoft.com/office/officeart/2005/8/layout/process1"/>
    <dgm:cxn modelId="{E64AD5C3-4194-E44D-B56D-5597A72A1E7E}" type="presParOf" srcId="{101EBB54-BA85-0249-89D2-694B1BE9DFE6}" destId="{8F62D546-5F88-D14D-9940-3FAF1FCD3078}" srcOrd="0" destOrd="0" presId="urn:microsoft.com/office/officeart/2005/8/layout/process1"/>
    <dgm:cxn modelId="{FA8CF64C-812E-B74B-A1BC-0167CB2B5C88}" type="presParOf" srcId="{35A09811-5DD6-9248-9BFC-F148C2C70649}" destId="{77014CA1-39FE-2044-92D2-D8B24926FB8E}" srcOrd="2" destOrd="0" presId="urn:microsoft.com/office/officeart/2005/8/layout/process1"/>
    <dgm:cxn modelId="{62A20FF4-B2DA-BD4D-BD19-EA85663EB347}" type="presParOf" srcId="{35A09811-5DD6-9248-9BFC-F148C2C70649}" destId="{931A885F-AB8D-4343-A6BC-F0B10D62BCD2}" srcOrd="3" destOrd="0" presId="urn:microsoft.com/office/officeart/2005/8/layout/process1"/>
    <dgm:cxn modelId="{5273409F-BDA5-3A4B-BC32-83CDDC667741}" type="presParOf" srcId="{931A885F-AB8D-4343-A6BC-F0B10D62BCD2}" destId="{40DE5BD8-3141-4A43-804A-74E7E97B8A4B}" srcOrd="0" destOrd="0" presId="urn:microsoft.com/office/officeart/2005/8/layout/process1"/>
    <dgm:cxn modelId="{ECD3CE7E-51CF-CF4A-8F2C-2290ACE06899}" type="presParOf" srcId="{35A09811-5DD6-9248-9BFC-F148C2C70649}" destId="{2244FA23-9C0A-F040-91E9-FF1FE95AD403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43BC29E0-103C-5148-9A56-CA917302ADDA}" type="doc">
      <dgm:prSet loTypeId="urn:microsoft.com/office/officeart/2005/8/layout/pyramid2" loCatId="pyramid" qsTypeId="urn:microsoft.com/office/officeart/2005/8/quickstyle/simple1" qsCatId="simple" csTypeId="urn:microsoft.com/office/officeart/2005/8/colors/accent1_2" csCatId="accent1" phldr="1"/>
      <dgm:spPr/>
    </dgm:pt>
    <dgm:pt modelId="{926E2B31-4817-0344-AEE6-A823781BC33A}">
      <dgm:prSet phldrT="[文本]"/>
      <dgm:spPr/>
      <dgm:t>
        <a:bodyPr/>
        <a:lstStyle/>
        <a:p>
          <a:r>
            <a:rPr lang="zh-CN" altLang="en-US" dirty="0"/>
            <a:t>地图编辑</a:t>
          </a:r>
        </a:p>
      </dgm:t>
    </dgm:pt>
    <dgm:pt modelId="{B1F5EB78-EE2E-ED4B-AC9E-7E88728CC39D}" type="parTrans" cxnId="{A45008F3-BE47-CB46-A6DC-7F046F00B7F2}">
      <dgm:prSet/>
      <dgm:spPr/>
      <dgm:t>
        <a:bodyPr/>
        <a:lstStyle/>
        <a:p>
          <a:endParaRPr lang="zh-CN" altLang="en-US"/>
        </a:p>
      </dgm:t>
    </dgm:pt>
    <dgm:pt modelId="{448963E2-C80E-ED4A-8211-3679F12BDE36}" type="sibTrans" cxnId="{A45008F3-BE47-CB46-A6DC-7F046F00B7F2}">
      <dgm:prSet/>
      <dgm:spPr/>
      <dgm:t>
        <a:bodyPr/>
        <a:lstStyle/>
        <a:p>
          <a:endParaRPr lang="zh-CN" altLang="en-US"/>
        </a:p>
      </dgm:t>
    </dgm:pt>
    <dgm:pt modelId="{1CFE8E82-7287-6F49-ABF8-DF2149D94074}">
      <dgm:prSet phldrT="[文本]"/>
      <dgm:spPr/>
      <dgm:t>
        <a:bodyPr/>
        <a:lstStyle/>
        <a:p>
          <a:r>
            <a:rPr lang="zh-CN" altLang="en-US" dirty="0"/>
            <a:t>地图展示</a:t>
          </a:r>
        </a:p>
      </dgm:t>
    </dgm:pt>
    <dgm:pt modelId="{5DCC42A3-8E1D-154B-B91D-262E88FE5275}" type="parTrans" cxnId="{0F39D722-337D-EA42-B4F9-01CF9211E190}">
      <dgm:prSet/>
      <dgm:spPr/>
      <dgm:t>
        <a:bodyPr/>
        <a:lstStyle/>
        <a:p>
          <a:endParaRPr lang="zh-CN" altLang="en-US"/>
        </a:p>
      </dgm:t>
    </dgm:pt>
    <dgm:pt modelId="{E2C5112D-7A09-E644-A686-FF25BA04FC8E}" type="sibTrans" cxnId="{0F39D722-337D-EA42-B4F9-01CF9211E190}">
      <dgm:prSet/>
      <dgm:spPr/>
      <dgm:t>
        <a:bodyPr/>
        <a:lstStyle/>
        <a:p>
          <a:endParaRPr lang="zh-CN" altLang="en-US"/>
        </a:p>
      </dgm:t>
    </dgm:pt>
    <dgm:pt modelId="{A7AED0E0-866C-1541-91F5-A123A96A7DE7}">
      <dgm:prSet phldrT="[文本]"/>
      <dgm:spPr/>
      <dgm:t>
        <a:bodyPr/>
        <a:lstStyle/>
        <a:p>
          <a:r>
            <a:rPr lang="zh-CN" altLang="en-US" dirty="0"/>
            <a:t>标注使用</a:t>
          </a:r>
        </a:p>
      </dgm:t>
    </dgm:pt>
    <dgm:pt modelId="{1E00C009-55DF-7E44-BF5F-210894646607}" type="parTrans" cxnId="{B77BF785-A734-EA43-B44D-FB2BC31AE3A0}">
      <dgm:prSet/>
      <dgm:spPr/>
      <dgm:t>
        <a:bodyPr/>
        <a:lstStyle/>
        <a:p>
          <a:endParaRPr lang="zh-CN" altLang="en-US"/>
        </a:p>
      </dgm:t>
    </dgm:pt>
    <dgm:pt modelId="{B5796F3A-D505-E145-BBB4-788FB1018C6E}" type="sibTrans" cxnId="{B77BF785-A734-EA43-B44D-FB2BC31AE3A0}">
      <dgm:prSet/>
      <dgm:spPr/>
      <dgm:t>
        <a:bodyPr/>
        <a:lstStyle/>
        <a:p>
          <a:endParaRPr lang="zh-CN" altLang="en-US"/>
        </a:p>
      </dgm:t>
    </dgm:pt>
    <dgm:pt modelId="{4FD57445-572D-BA42-8EC0-9F6C4508EC7A}">
      <dgm:prSet phldrT="[文本]"/>
      <dgm:spPr/>
      <dgm:t>
        <a:bodyPr/>
        <a:lstStyle/>
        <a:p>
          <a:r>
            <a:rPr lang="zh-CN" altLang="en-US" dirty="0"/>
            <a:t>路网、轨迹</a:t>
          </a:r>
        </a:p>
      </dgm:t>
    </dgm:pt>
    <dgm:pt modelId="{A368B820-B0F7-B442-8FC4-B112E13C8E7E}" type="parTrans" cxnId="{4EDC6F53-69C9-814A-AA1D-0D164A218A67}">
      <dgm:prSet/>
      <dgm:spPr/>
      <dgm:t>
        <a:bodyPr/>
        <a:lstStyle/>
        <a:p>
          <a:endParaRPr lang="zh-CN" altLang="en-US"/>
        </a:p>
      </dgm:t>
    </dgm:pt>
    <dgm:pt modelId="{5089BD4E-3CC2-EF4F-A593-FD6EC007063B}" type="sibTrans" cxnId="{4EDC6F53-69C9-814A-AA1D-0D164A218A67}">
      <dgm:prSet/>
      <dgm:spPr/>
      <dgm:t>
        <a:bodyPr/>
        <a:lstStyle/>
        <a:p>
          <a:endParaRPr lang="zh-CN" altLang="en-US"/>
        </a:p>
      </dgm:t>
    </dgm:pt>
    <dgm:pt modelId="{557C9235-53E4-1248-A38B-AA77DFC0588B}">
      <dgm:prSet phldrT="[文本]"/>
      <dgm:spPr/>
      <dgm:t>
        <a:bodyPr/>
        <a:lstStyle/>
        <a:p>
          <a:r>
            <a:rPr lang="zh-CN" altLang="en-US" dirty="0"/>
            <a:t>楼层切换</a:t>
          </a:r>
        </a:p>
      </dgm:t>
    </dgm:pt>
    <dgm:pt modelId="{8D597385-F26B-0849-9E59-8E79E6E349C6}" type="parTrans" cxnId="{16DD7C99-3271-F44A-B765-8C48BECB4C26}">
      <dgm:prSet/>
      <dgm:spPr/>
      <dgm:t>
        <a:bodyPr/>
        <a:lstStyle/>
        <a:p>
          <a:endParaRPr lang="zh-CN" altLang="en-US"/>
        </a:p>
      </dgm:t>
    </dgm:pt>
    <dgm:pt modelId="{F9499860-7888-2445-9C39-9D6E4781260E}" type="sibTrans" cxnId="{16DD7C99-3271-F44A-B765-8C48BECB4C26}">
      <dgm:prSet/>
      <dgm:spPr/>
      <dgm:t>
        <a:bodyPr/>
        <a:lstStyle/>
        <a:p>
          <a:endParaRPr lang="zh-CN" altLang="en-US"/>
        </a:p>
      </dgm:t>
    </dgm:pt>
    <dgm:pt modelId="{D6035BDD-F75E-144F-B7BA-C59E3010BFEE}" type="pres">
      <dgm:prSet presAssocID="{43BC29E0-103C-5148-9A56-CA917302ADDA}" presName="compositeShape" presStyleCnt="0">
        <dgm:presLayoutVars>
          <dgm:dir/>
          <dgm:resizeHandles/>
        </dgm:presLayoutVars>
      </dgm:prSet>
      <dgm:spPr/>
    </dgm:pt>
    <dgm:pt modelId="{EA812EC9-9C42-3549-9D30-535F4E3FD94F}" type="pres">
      <dgm:prSet presAssocID="{43BC29E0-103C-5148-9A56-CA917302ADDA}" presName="pyramid" presStyleLbl="node1" presStyleIdx="0" presStyleCnt="1" custLinFactNeighborX="-281" custLinFactNeighborY="-1729"/>
      <dgm:spPr/>
    </dgm:pt>
    <dgm:pt modelId="{77550FFC-4318-9A46-BD0A-FED6AF913A54}" type="pres">
      <dgm:prSet presAssocID="{43BC29E0-103C-5148-9A56-CA917302ADDA}" presName="theList" presStyleCnt="0"/>
      <dgm:spPr/>
    </dgm:pt>
    <dgm:pt modelId="{B5AB6021-32D9-874F-9C62-C8F3A4D8DE1F}" type="pres">
      <dgm:prSet presAssocID="{926E2B31-4817-0344-AEE6-A823781BC33A}" presName="aNode" presStyleLbl="fgAcc1" presStyleIdx="0" presStyleCnt="5">
        <dgm:presLayoutVars>
          <dgm:bulletEnabled val="1"/>
        </dgm:presLayoutVars>
      </dgm:prSet>
      <dgm:spPr/>
    </dgm:pt>
    <dgm:pt modelId="{D73312CB-8D3F-8B4C-8343-1C4B533FF74F}" type="pres">
      <dgm:prSet presAssocID="{926E2B31-4817-0344-AEE6-A823781BC33A}" presName="aSpace" presStyleCnt="0"/>
      <dgm:spPr/>
    </dgm:pt>
    <dgm:pt modelId="{E9E9FCDA-4558-A448-885A-32BC6E3D23AF}" type="pres">
      <dgm:prSet presAssocID="{1CFE8E82-7287-6F49-ABF8-DF2149D94074}" presName="aNode" presStyleLbl="fgAcc1" presStyleIdx="1" presStyleCnt="5">
        <dgm:presLayoutVars>
          <dgm:bulletEnabled val="1"/>
        </dgm:presLayoutVars>
      </dgm:prSet>
      <dgm:spPr/>
    </dgm:pt>
    <dgm:pt modelId="{A0FA9205-6F5C-7E46-8E89-BA8B0A7A45D7}" type="pres">
      <dgm:prSet presAssocID="{1CFE8E82-7287-6F49-ABF8-DF2149D94074}" presName="aSpace" presStyleCnt="0"/>
      <dgm:spPr/>
    </dgm:pt>
    <dgm:pt modelId="{61C2E6A1-165F-3649-BC52-287C63DBAA93}" type="pres">
      <dgm:prSet presAssocID="{A7AED0E0-866C-1541-91F5-A123A96A7DE7}" presName="aNode" presStyleLbl="fgAcc1" presStyleIdx="2" presStyleCnt="5">
        <dgm:presLayoutVars>
          <dgm:bulletEnabled val="1"/>
        </dgm:presLayoutVars>
      </dgm:prSet>
      <dgm:spPr/>
    </dgm:pt>
    <dgm:pt modelId="{5FF159B4-1635-5A48-905E-5549C42AFE37}" type="pres">
      <dgm:prSet presAssocID="{A7AED0E0-866C-1541-91F5-A123A96A7DE7}" presName="aSpace" presStyleCnt="0"/>
      <dgm:spPr/>
    </dgm:pt>
    <dgm:pt modelId="{D920F5D3-F4F4-7349-AEF9-A3DAC69C8920}" type="pres">
      <dgm:prSet presAssocID="{4FD57445-572D-BA42-8EC0-9F6C4508EC7A}" presName="aNode" presStyleLbl="fgAcc1" presStyleIdx="3" presStyleCnt="5">
        <dgm:presLayoutVars>
          <dgm:bulletEnabled val="1"/>
        </dgm:presLayoutVars>
      </dgm:prSet>
      <dgm:spPr/>
    </dgm:pt>
    <dgm:pt modelId="{B805E5E6-1817-B944-B67D-F9A8DCB7EB3A}" type="pres">
      <dgm:prSet presAssocID="{4FD57445-572D-BA42-8EC0-9F6C4508EC7A}" presName="aSpace" presStyleCnt="0"/>
      <dgm:spPr/>
    </dgm:pt>
    <dgm:pt modelId="{568FBA0E-0A25-5C41-A973-FCA6BF9DF527}" type="pres">
      <dgm:prSet presAssocID="{557C9235-53E4-1248-A38B-AA77DFC0588B}" presName="aNode" presStyleLbl="fgAcc1" presStyleIdx="4" presStyleCnt="5">
        <dgm:presLayoutVars>
          <dgm:bulletEnabled val="1"/>
        </dgm:presLayoutVars>
      </dgm:prSet>
      <dgm:spPr/>
    </dgm:pt>
    <dgm:pt modelId="{7073C560-C76C-B244-9EAA-DA8A2E1C66F6}" type="pres">
      <dgm:prSet presAssocID="{557C9235-53E4-1248-A38B-AA77DFC0588B}" presName="aSpace" presStyleCnt="0"/>
      <dgm:spPr/>
    </dgm:pt>
  </dgm:ptLst>
  <dgm:cxnLst>
    <dgm:cxn modelId="{4862D308-BE40-BD46-9BCF-947A271E3CE2}" type="presOf" srcId="{1CFE8E82-7287-6F49-ABF8-DF2149D94074}" destId="{E9E9FCDA-4558-A448-885A-32BC6E3D23AF}" srcOrd="0" destOrd="0" presId="urn:microsoft.com/office/officeart/2005/8/layout/pyramid2"/>
    <dgm:cxn modelId="{0F39D722-337D-EA42-B4F9-01CF9211E190}" srcId="{43BC29E0-103C-5148-9A56-CA917302ADDA}" destId="{1CFE8E82-7287-6F49-ABF8-DF2149D94074}" srcOrd="1" destOrd="0" parTransId="{5DCC42A3-8E1D-154B-B91D-262E88FE5275}" sibTransId="{E2C5112D-7A09-E644-A686-FF25BA04FC8E}"/>
    <dgm:cxn modelId="{BF171242-F6F2-4D4E-AB9D-6AB1C21CD495}" type="presOf" srcId="{43BC29E0-103C-5148-9A56-CA917302ADDA}" destId="{D6035BDD-F75E-144F-B7BA-C59E3010BFEE}" srcOrd="0" destOrd="0" presId="urn:microsoft.com/office/officeart/2005/8/layout/pyramid2"/>
    <dgm:cxn modelId="{4EDC6F53-69C9-814A-AA1D-0D164A218A67}" srcId="{43BC29E0-103C-5148-9A56-CA917302ADDA}" destId="{4FD57445-572D-BA42-8EC0-9F6C4508EC7A}" srcOrd="3" destOrd="0" parTransId="{A368B820-B0F7-B442-8FC4-B112E13C8E7E}" sibTransId="{5089BD4E-3CC2-EF4F-A593-FD6EC007063B}"/>
    <dgm:cxn modelId="{0A01707E-1B47-1549-92D0-630CD94D89D2}" type="presOf" srcId="{4FD57445-572D-BA42-8EC0-9F6C4508EC7A}" destId="{D920F5D3-F4F4-7349-AEF9-A3DAC69C8920}" srcOrd="0" destOrd="0" presId="urn:microsoft.com/office/officeart/2005/8/layout/pyramid2"/>
    <dgm:cxn modelId="{B77BF785-A734-EA43-B44D-FB2BC31AE3A0}" srcId="{43BC29E0-103C-5148-9A56-CA917302ADDA}" destId="{A7AED0E0-866C-1541-91F5-A123A96A7DE7}" srcOrd="2" destOrd="0" parTransId="{1E00C009-55DF-7E44-BF5F-210894646607}" sibTransId="{B5796F3A-D505-E145-BBB4-788FB1018C6E}"/>
    <dgm:cxn modelId="{16DD7C99-3271-F44A-B765-8C48BECB4C26}" srcId="{43BC29E0-103C-5148-9A56-CA917302ADDA}" destId="{557C9235-53E4-1248-A38B-AA77DFC0588B}" srcOrd="4" destOrd="0" parTransId="{8D597385-F26B-0849-9E59-8E79E6E349C6}" sibTransId="{F9499860-7888-2445-9C39-9D6E4781260E}"/>
    <dgm:cxn modelId="{EC67A3A9-1031-3E44-A60C-8C7ADC4CE410}" type="presOf" srcId="{926E2B31-4817-0344-AEE6-A823781BC33A}" destId="{B5AB6021-32D9-874F-9C62-C8F3A4D8DE1F}" srcOrd="0" destOrd="0" presId="urn:microsoft.com/office/officeart/2005/8/layout/pyramid2"/>
    <dgm:cxn modelId="{C4BCF4BD-F13D-F649-9D52-D173BC0D12A9}" type="presOf" srcId="{A7AED0E0-866C-1541-91F5-A123A96A7DE7}" destId="{61C2E6A1-165F-3649-BC52-287C63DBAA93}" srcOrd="0" destOrd="0" presId="urn:microsoft.com/office/officeart/2005/8/layout/pyramid2"/>
    <dgm:cxn modelId="{360C98BF-049D-2242-B26B-9DCECC767BEB}" type="presOf" srcId="{557C9235-53E4-1248-A38B-AA77DFC0588B}" destId="{568FBA0E-0A25-5C41-A973-FCA6BF9DF527}" srcOrd="0" destOrd="0" presId="urn:microsoft.com/office/officeart/2005/8/layout/pyramid2"/>
    <dgm:cxn modelId="{A45008F3-BE47-CB46-A6DC-7F046F00B7F2}" srcId="{43BC29E0-103C-5148-9A56-CA917302ADDA}" destId="{926E2B31-4817-0344-AEE6-A823781BC33A}" srcOrd="0" destOrd="0" parTransId="{B1F5EB78-EE2E-ED4B-AC9E-7E88728CC39D}" sibTransId="{448963E2-C80E-ED4A-8211-3679F12BDE36}"/>
    <dgm:cxn modelId="{32DE9C3C-C4B3-7249-97E0-2729DDFC4C30}" type="presParOf" srcId="{D6035BDD-F75E-144F-B7BA-C59E3010BFEE}" destId="{EA812EC9-9C42-3549-9D30-535F4E3FD94F}" srcOrd="0" destOrd="0" presId="urn:microsoft.com/office/officeart/2005/8/layout/pyramid2"/>
    <dgm:cxn modelId="{C7B3953B-DFFE-714C-ABDA-190AB76349AE}" type="presParOf" srcId="{D6035BDD-F75E-144F-B7BA-C59E3010BFEE}" destId="{77550FFC-4318-9A46-BD0A-FED6AF913A54}" srcOrd="1" destOrd="0" presId="urn:microsoft.com/office/officeart/2005/8/layout/pyramid2"/>
    <dgm:cxn modelId="{81E06948-6C04-C84D-8636-6CDC4FCD9400}" type="presParOf" srcId="{77550FFC-4318-9A46-BD0A-FED6AF913A54}" destId="{B5AB6021-32D9-874F-9C62-C8F3A4D8DE1F}" srcOrd="0" destOrd="0" presId="urn:microsoft.com/office/officeart/2005/8/layout/pyramid2"/>
    <dgm:cxn modelId="{030F86DD-09B0-B14A-8E0B-FECDD7DA3F56}" type="presParOf" srcId="{77550FFC-4318-9A46-BD0A-FED6AF913A54}" destId="{D73312CB-8D3F-8B4C-8343-1C4B533FF74F}" srcOrd="1" destOrd="0" presId="urn:microsoft.com/office/officeart/2005/8/layout/pyramid2"/>
    <dgm:cxn modelId="{BAEC429F-F568-1443-8F47-DDD1A8776723}" type="presParOf" srcId="{77550FFC-4318-9A46-BD0A-FED6AF913A54}" destId="{E9E9FCDA-4558-A448-885A-32BC6E3D23AF}" srcOrd="2" destOrd="0" presId="urn:microsoft.com/office/officeart/2005/8/layout/pyramid2"/>
    <dgm:cxn modelId="{8F8436F4-FCA2-A34A-8CA7-F794A4E016EC}" type="presParOf" srcId="{77550FFC-4318-9A46-BD0A-FED6AF913A54}" destId="{A0FA9205-6F5C-7E46-8E89-BA8B0A7A45D7}" srcOrd="3" destOrd="0" presId="urn:microsoft.com/office/officeart/2005/8/layout/pyramid2"/>
    <dgm:cxn modelId="{1D860275-8F06-CB42-9247-CDC2C433C8A6}" type="presParOf" srcId="{77550FFC-4318-9A46-BD0A-FED6AF913A54}" destId="{61C2E6A1-165F-3649-BC52-287C63DBAA93}" srcOrd="4" destOrd="0" presId="urn:microsoft.com/office/officeart/2005/8/layout/pyramid2"/>
    <dgm:cxn modelId="{1181B06B-FED8-0541-BA02-90B774982F77}" type="presParOf" srcId="{77550FFC-4318-9A46-BD0A-FED6AF913A54}" destId="{5FF159B4-1635-5A48-905E-5549C42AFE37}" srcOrd="5" destOrd="0" presId="urn:microsoft.com/office/officeart/2005/8/layout/pyramid2"/>
    <dgm:cxn modelId="{B3FF41C5-D0DF-704C-A8E9-98598CD4ECCE}" type="presParOf" srcId="{77550FFC-4318-9A46-BD0A-FED6AF913A54}" destId="{D920F5D3-F4F4-7349-AEF9-A3DAC69C8920}" srcOrd="6" destOrd="0" presId="urn:microsoft.com/office/officeart/2005/8/layout/pyramid2"/>
    <dgm:cxn modelId="{A9433794-A70B-AB46-A988-CC7DA5F8928E}" type="presParOf" srcId="{77550FFC-4318-9A46-BD0A-FED6AF913A54}" destId="{B805E5E6-1817-B944-B67D-F9A8DCB7EB3A}" srcOrd="7" destOrd="0" presId="urn:microsoft.com/office/officeart/2005/8/layout/pyramid2"/>
    <dgm:cxn modelId="{EDBE66A7-F778-BC43-9D0F-83F2E6795479}" type="presParOf" srcId="{77550FFC-4318-9A46-BD0A-FED6AF913A54}" destId="{568FBA0E-0A25-5C41-A973-FCA6BF9DF527}" srcOrd="8" destOrd="0" presId="urn:microsoft.com/office/officeart/2005/8/layout/pyramid2"/>
    <dgm:cxn modelId="{041FE8D8-F526-5F4A-AC46-CA8E81CBE122}" type="presParOf" srcId="{77550FFC-4318-9A46-BD0A-FED6AF913A54}" destId="{7073C560-C76C-B244-9EAA-DA8A2E1C66F6}" srcOrd="9" destOrd="0" presId="urn:microsoft.com/office/officeart/2005/8/layout/pyramid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20367F-054F-EB4A-8915-51AE82B2D9B5}">
      <dsp:nvSpPr>
        <dsp:cNvPr id="0" name=""/>
        <dsp:cNvSpPr/>
      </dsp:nvSpPr>
      <dsp:spPr>
        <a:xfrm>
          <a:off x="4067607" y="1588575"/>
          <a:ext cx="1950882" cy="1950882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706CE375-6930-6C49-ABF9-4CC649FD6A16}">
      <dsp:nvSpPr>
        <dsp:cNvPr id="0" name=""/>
        <dsp:cNvSpPr/>
      </dsp:nvSpPr>
      <dsp:spPr>
        <a:xfrm>
          <a:off x="3911536" y="0"/>
          <a:ext cx="2263023" cy="1309878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4700" kern="1200" dirty="0" err="1"/>
            <a:t>Three.JS</a:t>
          </a:r>
          <a:endParaRPr lang="zh-CN" altLang="en-US" sz="4700" kern="1200" dirty="0"/>
        </a:p>
      </dsp:txBody>
      <dsp:txXfrm>
        <a:off x="3911536" y="0"/>
        <a:ext cx="2263023" cy="1309878"/>
      </dsp:txXfrm>
    </dsp:sp>
    <dsp:sp modelId="{51C03999-B9ED-0D43-890F-FF0398B6B355}">
      <dsp:nvSpPr>
        <dsp:cNvPr id="0" name=""/>
        <dsp:cNvSpPr/>
      </dsp:nvSpPr>
      <dsp:spPr>
        <a:xfrm>
          <a:off x="4809722" y="2127576"/>
          <a:ext cx="1950882" cy="1950882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1B55B5F0-96A6-134D-9DE0-DF83242115A2}">
      <dsp:nvSpPr>
        <dsp:cNvPr id="0" name=""/>
        <dsp:cNvSpPr/>
      </dsp:nvSpPr>
      <dsp:spPr>
        <a:xfrm>
          <a:off x="6915895" y="1727924"/>
          <a:ext cx="2028917" cy="1421356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700" kern="1200" dirty="0"/>
            <a:t>高德</a:t>
          </a:r>
          <a:r>
            <a:rPr lang="en-US" altLang="zh-CN" sz="4700" kern="1200" dirty="0"/>
            <a:t>/</a:t>
          </a:r>
          <a:r>
            <a:rPr lang="zh-CN" altLang="en-US" sz="4700" kern="1200" dirty="0"/>
            <a:t>百度</a:t>
          </a:r>
        </a:p>
      </dsp:txBody>
      <dsp:txXfrm>
        <a:off x="6915895" y="1727924"/>
        <a:ext cx="2028917" cy="1421356"/>
      </dsp:txXfrm>
    </dsp:sp>
    <dsp:sp modelId="{7C58B3E4-0098-584C-9325-24034070E015}">
      <dsp:nvSpPr>
        <dsp:cNvPr id="0" name=""/>
        <dsp:cNvSpPr/>
      </dsp:nvSpPr>
      <dsp:spPr>
        <a:xfrm>
          <a:off x="4526454" y="3000456"/>
          <a:ext cx="1950882" cy="1950882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237175EC-EE79-AB40-BCDF-55C6950D2440}">
      <dsp:nvSpPr>
        <dsp:cNvPr id="0" name=""/>
        <dsp:cNvSpPr/>
      </dsp:nvSpPr>
      <dsp:spPr>
        <a:xfrm>
          <a:off x="6603754" y="4152592"/>
          <a:ext cx="2028917" cy="1421356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4700" kern="1200" dirty="0" err="1"/>
            <a:t>MapBox</a:t>
          </a:r>
          <a:endParaRPr lang="zh-CN" altLang="en-US" sz="4700" kern="1200" dirty="0"/>
        </a:p>
      </dsp:txBody>
      <dsp:txXfrm>
        <a:off x="6603754" y="4152592"/>
        <a:ext cx="2028917" cy="1421356"/>
      </dsp:txXfrm>
    </dsp:sp>
    <dsp:sp modelId="{EDA02C02-CF67-6F4F-88C8-321B36A796AF}">
      <dsp:nvSpPr>
        <dsp:cNvPr id="0" name=""/>
        <dsp:cNvSpPr/>
      </dsp:nvSpPr>
      <dsp:spPr>
        <a:xfrm>
          <a:off x="3608759" y="3000456"/>
          <a:ext cx="1950882" cy="1950882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9BC1F5B5-8676-0F47-8B52-ED3F984BA39A}">
      <dsp:nvSpPr>
        <dsp:cNvPr id="0" name=""/>
        <dsp:cNvSpPr/>
      </dsp:nvSpPr>
      <dsp:spPr>
        <a:xfrm>
          <a:off x="1453425" y="4152592"/>
          <a:ext cx="2028917" cy="1421356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700" kern="1200" dirty="0"/>
            <a:t>园圈地图</a:t>
          </a:r>
        </a:p>
      </dsp:txBody>
      <dsp:txXfrm>
        <a:off x="1453425" y="4152592"/>
        <a:ext cx="2028917" cy="1421356"/>
      </dsp:txXfrm>
    </dsp:sp>
    <dsp:sp modelId="{CB1C8006-8DF2-284E-8686-AA65F09AEFA5}">
      <dsp:nvSpPr>
        <dsp:cNvPr id="0" name=""/>
        <dsp:cNvSpPr/>
      </dsp:nvSpPr>
      <dsp:spPr>
        <a:xfrm>
          <a:off x="3325491" y="2127576"/>
          <a:ext cx="1950882" cy="1950882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499C57A8-11F2-DD4C-A43C-764BF06AC6F1}">
      <dsp:nvSpPr>
        <dsp:cNvPr id="0" name=""/>
        <dsp:cNvSpPr/>
      </dsp:nvSpPr>
      <dsp:spPr>
        <a:xfrm>
          <a:off x="1141284" y="1727924"/>
          <a:ext cx="2028917" cy="1421356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700" kern="1200" dirty="0"/>
            <a:t>蜂鸟视图</a:t>
          </a:r>
        </a:p>
      </dsp:txBody>
      <dsp:txXfrm>
        <a:off x="1141284" y="1727924"/>
        <a:ext cx="2028917" cy="142135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25B856-6D6B-7D4F-B766-2713086B9453}">
      <dsp:nvSpPr>
        <dsp:cNvPr id="0" name=""/>
        <dsp:cNvSpPr/>
      </dsp:nvSpPr>
      <dsp:spPr>
        <a:xfrm>
          <a:off x="2228076" y="0"/>
          <a:ext cx="4800600" cy="4800600"/>
        </a:xfrm>
        <a:prstGeom prst="quadArrow">
          <a:avLst>
            <a:gd name="adj1" fmla="val 2000"/>
            <a:gd name="adj2" fmla="val 4000"/>
            <a:gd name="adj3" fmla="val 5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7891A9F-768E-104A-B940-0C9A725777E5}">
      <dsp:nvSpPr>
        <dsp:cNvPr id="0" name=""/>
        <dsp:cNvSpPr/>
      </dsp:nvSpPr>
      <dsp:spPr>
        <a:xfrm>
          <a:off x="2540115" y="312039"/>
          <a:ext cx="1920240" cy="19202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/>
            <a:t>轻量简单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400" kern="1200" dirty="0" err="1"/>
            <a:t>gzip</a:t>
          </a:r>
          <a:r>
            <a:rPr lang="zh-CN" altLang="en-US" sz="1400" kern="1200" dirty="0"/>
            <a:t>后</a:t>
          </a:r>
          <a:r>
            <a:rPr lang="en-US" altLang="zh-CN" sz="1400" kern="1200" dirty="0"/>
            <a:t>300k</a:t>
          </a:r>
          <a:r>
            <a:rPr lang="zh-CN" altLang="en-US" sz="1400" kern="1200" dirty="0"/>
            <a:t>左右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400" kern="1200" dirty="0"/>
            <a:t>常用</a:t>
          </a:r>
          <a:r>
            <a:rPr lang="en-US" altLang="zh-CN" sz="1400" kern="1200" dirty="0"/>
            <a:t>API</a:t>
          </a:r>
          <a:r>
            <a:rPr lang="zh-CN" altLang="en-US" sz="1400" kern="1200" dirty="0"/>
            <a:t>在</a:t>
          </a:r>
          <a:r>
            <a:rPr lang="en-US" altLang="zh-CN" sz="1400" kern="1200" dirty="0"/>
            <a:t>20</a:t>
          </a:r>
          <a:r>
            <a:rPr lang="zh-CN" altLang="en-US" sz="1400" kern="1200" dirty="0"/>
            <a:t>个左右</a:t>
          </a:r>
        </a:p>
      </dsp:txBody>
      <dsp:txXfrm>
        <a:off x="2633853" y="405777"/>
        <a:ext cx="1732764" cy="1732764"/>
      </dsp:txXfrm>
    </dsp:sp>
    <dsp:sp modelId="{50AE6603-E46A-0F4B-9743-31BCA877977B}">
      <dsp:nvSpPr>
        <dsp:cNvPr id="0" name=""/>
        <dsp:cNvSpPr/>
      </dsp:nvSpPr>
      <dsp:spPr>
        <a:xfrm>
          <a:off x="4796397" y="312039"/>
          <a:ext cx="1920240" cy="19202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/>
            <a:t>全面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400" kern="1200" dirty="0"/>
            <a:t>2D/3D</a:t>
          </a:r>
          <a:r>
            <a:rPr lang="zh-CN" altLang="en-US" sz="1400" kern="1200" dirty="0"/>
            <a:t>地图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400" kern="1200" dirty="0"/>
            <a:t>灵活标注系统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400" kern="1200" dirty="0"/>
            <a:t>网路以及路径规划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400" kern="1200" dirty="0"/>
            <a:t>支持</a:t>
          </a:r>
          <a:r>
            <a:rPr lang="en-US" altLang="zh-CN" sz="1400" kern="1200" dirty="0"/>
            <a:t>3D</a:t>
          </a:r>
          <a:r>
            <a:rPr lang="zh-CN" altLang="en-US" sz="1400" kern="1200" dirty="0"/>
            <a:t>模型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400" kern="1200" dirty="0"/>
            <a:t>支持云端</a:t>
          </a:r>
          <a:r>
            <a:rPr lang="en-US" altLang="zh-CN" sz="1400" kern="1200" dirty="0"/>
            <a:t>+</a:t>
          </a:r>
          <a:r>
            <a:rPr lang="zh-CN" altLang="en-US" sz="1400" kern="1200" dirty="0"/>
            <a:t>本地化</a:t>
          </a:r>
        </a:p>
      </dsp:txBody>
      <dsp:txXfrm>
        <a:off x="4890135" y="405777"/>
        <a:ext cx="1732764" cy="1732764"/>
      </dsp:txXfrm>
    </dsp:sp>
    <dsp:sp modelId="{B785BA7B-14AD-6C41-80F2-E92D3F1D728E}">
      <dsp:nvSpPr>
        <dsp:cNvPr id="0" name=""/>
        <dsp:cNvSpPr/>
      </dsp:nvSpPr>
      <dsp:spPr>
        <a:xfrm>
          <a:off x="2540115" y="2568320"/>
          <a:ext cx="1920240" cy="19202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/>
            <a:t>结构清晰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400" kern="1200" dirty="0"/>
            <a:t>3</a:t>
          </a:r>
          <a:r>
            <a:rPr lang="zh-CN" altLang="en-US" sz="1400" kern="1200" dirty="0"/>
            <a:t>种结构：场景、建筑、楼层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400" kern="1200" dirty="0"/>
            <a:t>4</a:t>
          </a:r>
          <a:r>
            <a:rPr lang="zh-CN" altLang="en-US" sz="1400" kern="1200" dirty="0"/>
            <a:t>种元素：体块、模型、标注、路网</a:t>
          </a:r>
        </a:p>
      </dsp:txBody>
      <dsp:txXfrm>
        <a:off x="2633853" y="2662058"/>
        <a:ext cx="1732764" cy="1732764"/>
      </dsp:txXfrm>
    </dsp:sp>
    <dsp:sp modelId="{E8DA0CCF-767A-774C-8FDB-53BDCA69206F}">
      <dsp:nvSpPr>
        <dsp:cNvPr id="0" name=""/>
        <dsp:cNvSpPr/>
      </dsp:nvSpPr>
      <dsp:spPr>
        <a:xfrm>
          <a:off x="4796397" y="2568320"/>
          <a:ext cx="1920240" cy="19202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/>
            <a:t>地图编辑器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400" kern="1200" dirty="0"/>
            <a:t>上手简单，</a:t>
          </a:r>
          <a:r>
            <a:rPr lang="en-US" altLang="zh-CN" sz="1400" kern="1200" dirty="0"/>
            <a:t>1</a:t>
          </a:r>
          <a:r>
            <a:rPr lang="zh-CN" altLang="en-US" sz="1400" kern="1200" dirty="0"/>
            <a:t>小时学会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400" kern="1200" dirty="0"/>
            <a:t>资源共享，</a:t>
          </a:r>
          <a:r>
            <a:rPr lang="zh-CN" altLang="en-US" sz="1400" b="0" i="0" kern="1200" dirty="0"/>
            <a:t>可以使用所有的公有模型、图片以及脚本</a:t>
          </a:r>
          <a:endParaRPr lang="zh-CN" altLang="en-US" sz="1400" kern="1200" dirty="0"/>
        </a:p>
      </dsp:txBody>
      <dsp:txXfrm>
        <a:off x="4890135" y="2662058"/>
        <a:ext cx="1732764" cy="173276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43C93D-294B-CF40-9A39-B479970810A7}">
      <dsp:nvSpPr>
        <dsp:cNvPr id="0" name=""/>
        <dsp:cNvSpPr/>
      </dsp:nvSpPr>
      <dsp:spPr>
        <a:xfrm>
          <a:off x="2670298" y="1500"/>
          <a:ext cx="3656706" cy="146268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26670" rIns="0" bIns="2667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4200" b="1" kern="1200" dirty="0"/>
            <a:t>场景</a:t>
          </a:r>
          <a:r>
            <a:rPr lang="en-US" sz="4200" b="1" kern="1200" dirty="0"/>
            <a:t>(scene)</a:t>
          </a:r>
          <a:endParaRPr lang="zh-CN" sz="4200" kern="1200" dirty="0"/>
        </a:p>
      </dsp:txBody>
      <dsp:txXfrm>
        <a:off x="3401639" y="1500"/>
        <a:ext cx="2194024" cy="1462682"/>
      </dsp:txXfrm>
    </dsp:sp>
    <dsp:sp modelId="{347ED50B-6578-C343-8E5C-DAA1F72F2E0E}">
      <dsp:nvSpPr>
        <dsp:cNvPr id="0" name=""/>
        <dsp:cNvSpPr/>
      </dsp:nvSpPr>
      <dsp:spPr>
        <a:xfrm>
          <a:off x="5851633" y="125828"/>
          <a:ext cx="3035066" cy="1214026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10" tIns="8255" rIns="0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1300" kern="1200" dirty="0"/>
            <a:t>地图的最底层结构</a:t>
          </a:r>
          <a:r>
            <a:rPr lang="en-US" sz="1300" kern="1200" dirty="0"/>
            <a:t>, </a:t>
          </a:r>
          <a:r>
            <a:rPr lang="zh-CN" sz="1300" kern="1200" dirty="0"/>
            <a:t>是建筑</a:t>
          </a:r>
          <a:r>
            <a:rPr lang="en-US" sz="1300" kern="1200" dirty="0"/>
            <a:t>(building)</a:t>
          </a:r>
          <a:r>
            <a:rPr lang="zh-CN" sz="1300" kern="1200" dirty="0"/>
            <a:t>的父结点</a:t>
          </a:r>
          <a:r>
            <a:rPr lang="en-US" sz="1300" kern="1200" dirty="0"/>
            <a:t>, </a:t>
          </a:r>
          <a:r>
            <a:rPr lang="zh-CN" sz="1300" kern="1200" dirty="0"/>
            <a:t>主要是用于组织所有的建筑</a:t>
          </a:r>
          <a:r>
            <a:rPr lang="en-US" sz="1300" kern="1200" dirty="0"/>
            <a:t>, </a:t>
          </a:r>
          <a:r>
            <a:rPr lang="zh-CN" sz="1300" kern="1200" dirty="0"/>
            <a:t>以及用于存放园区室外部分的元素</a:t>
          </a:r>
        </a:p>
      </dsp:txBody>
      <dsp:txXfrm>
        <a:off x="6458646" y="125828"/>
        <a:ext cx="1821040" cy="1214026"/>
      </dsp:txXfrm>
    </dsp:sp>
    <dsp:sp modelId="{BA0DD6E8-55FF-AD4E-BDAF-A97D9A9241F2}">
      <dsp:nvSpPr>
        <dsp:cNvPr id="0" name=""/>
        <dsp:cNvSpPr/>
      </dsp:nvSpPr>
      <dsp:spPr>
        <a:xfrm>
          <a:off x="2670298" y="1668958"/>
          <a:ext cx="3656706" cy="146268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26670" rIns="0" bIns="2667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4200" b="1" kern="1200"/>
            <a:t>建筑</a:t>
          </a:r>
          <a:r>
            <a:rPr lang="en-US" sz="4200" b="1" kern="1200"/>
            <a:t>(building)</a:t>
          </a:r>
          <a:endParaRPr lang="zh-CN" sz="4200" kern="1200"/>
        </a:p>
      </dsp:txBody>
      <dsp:txXfrm>
        <a:off x="3401639" y="1668958"/>
        <a:ext cx="2194024" cy="1462682"/>
      </dsp:txXfrm>
    </dsp:sp>
    <dsp:sp modelId="{08AC7379-878F-0B48-B0AE-3C28B7A1E6B7}">
      <dsp:nvSpPr>
        <dsp:cNvPr id="0" name=""/>
        <dsp:cNvSpPr/>
      </dsp:nvSpPr>
      <dsp:spPr>
        <a:xfrm>
          <a:off x="5851633" y="1793286"/>
          <a:ext cx="3035066" cy="1214026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10" tIns="8255" rIns="0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1300" kern="1200" dirty="0"/>
            <a:t>用于描述单个建筑</a:t>
          </a:r>
          <a:r>
            <a:rPr lang="en-US" sz="1300" kern="1200" dirty="0"/>
            <a:t>, </a:t>
          </a:r>
          <a:r>
            <a:rPr lang="zh-CN" sz="1300" kern="1200" dirty="0"/>
            <a:t>也是楼层</a:t>
          </a:r>
          <a:r>
            <a:rPr lang="en-US" sz="1300" kern="1200" dirty="0"/>
            <a:t>(floor)</a:t>
          </a:r>
          <a:r>
            <a:rPr lang="zh-CN" sz="1300" kern="1200" dirty="0"/>
            <a:t>的父结点</a:t>
          </a:r>
          <a:r>
            <a:rPr lang="en-US" sz="1300" kern="1200" dirty="0"/>
            <a:t>, </a:t>
          </a:r>
          <a:r>
            <a:rPr lang="zh-CN" sz="1300" kern="1200" dirty="0"/>
            <a:t>每个场景都可以有任意多个建筑对象</a:t>
          </a:r>
          <a:r>
            <a:rPr lang="en-US" sz="1300" kern="1200" dirty="0"/>
            <a:t>, </a:t>
          </a:r>
          <a:r>
            <a:rPr lang="zh-CN" sz="1300" kern="1200" dirty="0"/>
            <a:t>建筑可以在不同的场景中进行复用</a:t>
          </a:r>
        </a:p>
      </dsp:txBody>
      <dsp:txXfrm>
        <a:off x="6458646" y="1793286"/>
        <a:ext cx="1821040" cy="1214026"/>
      </dsp:txXfrm>
    </dsp:sp>
    <dsp:sp modelId="{BE3A2277-4340-244D-B53E-8EAFD57B8736}">
      <dsp:nvSpPr>
        <dsp:cNvPr id="0" name=""/>
        <dsp:cNvSpPr/>
      </dsp:nvSpPr>
      <dsp:spPr>
        <a:xfrm>
          <a:off x="2670298" y="3336416"/>
          <a:ext cx="3656706" cy="146268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26670" rIns="0" bIns="2667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4200" b="1" kern="1200"/>
            <a:t>楼层</a:t>
          </a:r>
          <a:r>
            <a:rPr lang="en-US" sz="4200" b="1" kern="1200"/>
            <a:t>(floor)</a:t>
          </a:r>
          <a:endParaRPr lang="zh-CN" sz="4200" kern="1200"/>
        </a:p>
      </dsp:txBody>
      <dsp:txXfrm>
        <a:off x="3401639" y="3336416"/>
        <a:ext cx="2194024" cy="1462682"/>
      </dsp:txXfrm>
    </dsp:sp>
    <dsp:sp modelId="{9083A779-4ED6-9F49-A64F-91EB6BD65E19}">
      <dsp:nvSpPr>
        <dsp:cNvPr id="0" name=""/>
        <dsp:cNvSpPr/>
      </dsp:nvSpPr>
      <dsp:spPr>
        <a:xfrm>
          <a:off x="5851633" y="3460744"/>
          <a:ext cx="3035066" cy="1214026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10" tIns="8255" rIns="0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1300" kern="1200" dirty="0"/>
            <a:t>用于描述单个楼层</a:t>
          </a:r>
          <a:r>
            <a:rPr lang="en-US" sz="1300" kern="1200" dirty="0"/>
            <a:t>, </a:t>
          </a:r>
          <a:r>
            <a:rPr lang="zh-CN" sz="1300" kern="1200" dirty="0"/>
            <a:t>楼层只属于某个建筑对象</a:t>
          </a:r>
          <a:r>
            <a:rPr lang="en-US" sz="1300" kern="1200" dirty="0"/>
            <a:t>, </a:t>
          </a:r>
          <a:r>
            <a:rPr lang="zh-CN" sz="1300" kern="1200" dirty="0"/>
            <a:t>每个建筑可以包括多个楼层</a:t>
          </a:r>
        </a:p>
      </dsp:txBody>
      <dsp:txXfrm>
        <a:off x="6458646" y="3460744"/>
        <a:ext cx="1821040" cy="121402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6E9A06-5501-054C-A43B-FE8AC969539E}">
      <dsp:nvSpPr>
        <dsp:cNvPr id="0" name=""/>
        <dsp:cNvSpPr/>
      </dsp:nvSpPr>
      <dsp:spPr>
        <a:xfrm>
          <a:off x="2486" y="1148821"/>
          <a:ext cx="2213136" cy="88525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8014" tIns="36005" rIns="36005" bIns="3600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700" kern="1200" dirty="0"/>
            <a:t>注册账号</a:t>
          </a:r>
        </a:p>
      </dsp:txBody>
      <dsp:txXfrm>
        <a:off x="445113" y="1148821"/>
        <a:ext cx="1327882" cy="885254"/>
      </dsp:txXfrm>
    </dsp:sp>
    <dsp:sp modelId="{9EABC4FB-7B4D-C443-A0E9-60FD3E2C11FA}">
      <dsp:nvSpPr>
        <dsp:cNvPr id="0" name=""/>
        <dsp:cNvSpPr/>
      </dsp:nvSpPr>
      <dsp:spPr>
        <a:xfrm>
          <a:off x="1994309" y="1148821"/>
          <a:ext cx="2213136" cy="88525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8014" tIns="36005" rIns="36005" bIns="3600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700" kern="1200" dirty="0"/>
            <a:t>创建地图场景</a:t>
          </a:r>
        </a:p>
      </dsp:txBody>
      <dsp:txXfrm>
        <a:off x="2436936" y="1148821"/>
        <a:ext cx="1327882" cy="885254"/>
      </dsp:txXfrm>
    </dsp:sp>
    <dsp:sp modelId="{D5B63C9C-58B1-1048-867D-3E516CE4BB20}">
      <dsp:nvSpPr>
        <dsp:cNvPr id="0" name=""/>
        <dsp:cNvSpPr/>
      </dsp:nvSpPr>
      <dsp:spPr>
        <a:xfrm>
          <a:off x="3986131" y="1148821"/>
          <a:ext cx="2213136" cy="88525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8014" tIns="36005" rIns="36005" bIns="3600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700" kern="1200" dirty="0"/>
            <a:t>创建地图内容</a:t>
          </a:r>
        </a:p>
      </dsp:txBody>
      <dsp:txXfrm>
        <a:off x="4428758" y="1148821"/>
        <a:ext cx="1327882" cy="885254"/>
      </dsp:txXfrm>
    </dsp:sp>
    <dsp:sp modelId="{9DE8C321-6BF6-BB4F-990F-E56C6DA74924}">
      <dsp:nvSpPr>
        <dsp:cNvPr id="0" name=""/>
        <dsp:cNvSpPr/>
      </dsp:nvSpPr>
      <dsp:spPr>
        <a:xfrm>
          <a:off x="5977954" y="1148821"/>
          <a:ext cx="2213136" cy="88525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8014" tIns="36005" rIns="36005" bIns="3600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700" kern="1200" dirty="0"/>
            <a:t>保存地图场景</a:t>
          </a:r>
        </a:p>
      </dsp:txBody>
      <dsp:txXfrm>
        <a:off x="6420581" y="1148821"/>
        <a:ext cx="1327882" cy="885254"/>
      </dsp:txXfrm>
    </dsp:sp>
    <dsp:sp modelId="{5C83BF04-7F30-9945-91CB-F71A8D3B1796}">
      <dsp:nvSpPr>
        <dsp:cNvPr id="0" name=""/>
        <dsp:cNvSpPr/>
      </dsp:nvSpPr>
      <dsp:spPr>
        <a:xfrm>
          <a:off x="7969777" y="1148821"/>
          <a:ext cx="2213136" cy="88525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8014" tIns="36005" rIns="36005" bIns="3600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700" kern="1200" dirty="0"/>
            <a:t>发布地图</a:t>
          </a:r>
        </a:p>
      </dsp:txBody>
      <dsp:txXfrm>
        <a:off x="8412404" y="1148821"/>
        <a:ext cx="1327882" cy="88525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6D4101-B6C2-3C4B-9DD6-932B2FC59947}">
      <dsp:nvSpPr>
        <dsp:cNvPr id="0" name=""/>
        <dsp:cNvSpPr/>
      </dsp:nvSpPr>
      <dsp:spPr>
        <a:xfrm>
          <a:off x="8713" y="1480288"/>
          <a:ext cx="2604245" cy="163579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1800" kern="1200" dirty="0"/>
            <a:t>在</a:t>
          </a:r>
          <a:r>
            <a:rPr lang="en-US" sz="1800" kern="1200" dirty="0"/>
            <a:t>html</a:t>
          </a:r>
          <a:r>
            <a:rPr lang="zh-CN" sz="1800" kern="1200" dirty="0"/>
            <a:t>的</a:t>
          </a:r>
          <a:r>
            <a:rPr lang="en-US" sz="1800" kern="1200" dirty="0"/>
            <a:t>head</a:t>
          </a:r>
          <a:r>
            <a:rPr lang="zh-CN" sz="1800" kern="1200" dirty="0"/>
            <a:t>中引入</a:t>
          </a:r>
          <a:r>
            <a:rPr lang="en-US" sz="1800" kern="1200" dirty="0" err="1"/>
            <a:t>ooomap.min.js</a:t>
          </a:r>
          <a:endParaRPr lang="zh-CN" sz="1800" kern="1200" dirty="0"/>
        </a:p>
      </dsp:txBody>
      <dsp:txXfrm>
        <a:off x="56624" y="1528199"/>
        <a:ext cx="2508423" cy="1539969"/>
      </dsp:txXfrm>
    </dsp:sp>
    <dsp:sp modelId="{101EBB54-BA85-0249-89D2-694B1BE9DFE6}">
      <dsp:nvSpPr>
        <dsp:cNvPr id="0" name=""/>
        <dsp:cNvSpPr/>
      </dsp:nvSpPr>
      <dsp:spPr>
        <a:xfrm>
          <a:off x="2873383" y="1975257"/>
          <a:ext cx="552100" cy="64585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400" kern="1200"/>
        </a:p>
      </dsp:txBody>
      <dsp:txXfrm>
        <a:off x="2873383" y="2104427"/>
        <a:ext cx="386470" cy="387512"/>
      </dsp:txXfrm>
    </dsp:sp>
    <dsp:sp modelId="{77014CA1-39FE-2044-92D2-D8B24926FB8E}">
      <dsp:nvSpPr>
        <dsp:cNvPr id="0" name=""/>
        <dsp:cNvSpPr/>
      </dsp:nvSpPr>
      <dsp:spPr>
        <a:xfrm>
          <a:off x="3654657" y="1480288"/>
          <a:ext cx="2604245" cy="163579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b="0" i="0" kern="1200" dirty="0"/>
            <a:t>在的中创建一个标签</a:t>
          </a:r>
          <a:r>
            <a:rPr lang="en-US" altLang="zh-CN" sz="1800" b="0" i="0" kern="1200" dirty="0"/>
            <a:t>, </a:t>
          </a:r>
          <a:r>
            <a:rPr lang="zh-CN" altLang="en-US" sz="1800" b="0" i="0" kern="1200" dirty="0"/>
            <a:t>并创建地图对象</a:t>
          </a:r>
          <a:r>
            <a:rPr lang="en-US" altLang="zh-CN" sz="1800" b="0" i="0" kern="1200" dirty="0"/>
            <a:t>, </a:t>
          </a:r>
          <a:r>
            <a:rPr lang="zh-CN" altLang="en-US" sz="1800" b="0" i="0" kern="1200" dirty="0"/>
            <a:t>例中展示了最少的配置字段</a:t>
          </a:r>
          <a:endParaRPr lang="zh-CN" sz="1800" kern="1200" dirty="0"/>
        </a:p>
      </dsp:txBody>
      <dsp:txXfrm>
        <a:off x="3702568" y="1528199"/>
        <a:ext cx="2508423" cy="1539969"/>
      </dsp:txXfrm>
    </dsp:sp>
    <dsp:sp modelId="{931A885F-AB8D-4343-A6BC-F0B10D62BCD2}">
      <dsp:nvSpPr>
        <dsp:cNvPr id="0" name=""/>
        <dsp:cNvSpPr/>
      </dsp:nvSpPr>
      <dsp:spPr>
        <a:xfrm>
          <a:off x="6519327" y="1975257"/>
          <a:ext cx="552100" cy="64585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400" kern="1200"/>
        </a:p>
      </dsp:txBody>
      <dsp:txXfrm>
        <a:off x="6519327" y="2104427"/>
        <a:ext cx="386470" cy="387512"/>
      </dsp:txXfrm>
    </dsp:sp>
    <dsp:sp modelId="{2244FA23-9C0A-F040-91E9-FF1FE95AD403}">
      <dsp:nvSpPr>
        <dsp:cNvPr id="0" name=""/>
        <dsp:cNvSpPr/>
      </dsp:nvSpPr>
      <dsp:spPr>
        <a:xfrm>
          <a:off x="7300601" y="1480288"/>
          <a:ext cx="2604245" cy="163579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b="0" i="0" kern="1200" dirty="0"/>
            <a:t>注册一些地图事件</a:t>
          </a:r>
          <a:r>
            <a:rPr lang="en-US" altLang="zh-CN" sz="1800" b="0" i="0" kern="1200" dirty="0"/>
            <a:t>, </a:t>
          </a:r>
          <a:r>
            <a:rPr lang="zh-CN" altLang="en-US" sz="1800" b="0" i="0" kern="1200" dirty="0"/>
            <a:t>如</a:t>
          </a:r>
          <a:r>
            <a:rPr lang="en-US" altLang="zh-CN" sz="1800" b="0" i="0" kern="1200" dirty="0"/>
            <a:t>: </a:t>
          </a:r>
          <a:r>
            <a:rPr lang="zh-CN" altLang="en-US" sz="1800" b="0" i="0" kern="1200" dirty="0"/>
            <a:t>对象的点击事件</a:t>
          </a:r>
          <a:r>
            <a:rPr lang="en-US" altLang="zh-CN" sz="1800" b="0" i="0" kern="1200" dirty="0"/>
            <a:t>(</a:t>
          </a:r>
          <a:r>
            <a:rPr lang="en-US" sz="1800" b="0" i="0" kern="1200" dirty="0"/>
            <a:t>picked), </a:t>
          </a:r>
          <a:r>
            <a:rPr lang="zh-CN" altLang="en-US" sz="1800" b="0" i="0" kern="1200" dirty="0"/>
            <a:t>对象双击事件</a:t>
          </a:r>
          <a:r>
            <a:rPr lang="en-US" altLang="zh-CN" sz="1800" b="0" i="0" kern="1200" dirty="0"/>
            <a:t>(</a:t>
          </a:r>
          <a:r>
            <a:rPr lang="en-US" sz="1800" b="0" i="0" kern="1200" dirty="0" err="1"/>
            <a:t>doubleClick</a:t>
          </a:r>
          <a:r>
            <a:rPr lang="en-US" sz="1800" b="0" i="0" kern="1200" dirty="0"/>
            <a:t>), </a:t>
          </a:r>
          <a:r>
            <a:rPr lang="zh-CN" altLang="en-US" sz="1800" b="0" i="0" kern="1200" dirty="0"/>
            <a:t>地图更新事件</a:t>
          </a:r>
          <a:r>
            <a:rPr lang="en-US" altLang="zh-CN" sz="1800" b="0" i="0" kern="1200" dirty="0"/>
            <a:t>(</a:t>
          </a:r>
          <a:r>
            <a:rPr lang="en-US" sz="1800" b="0" i="0" kern="1200" dirty="0"/>
            <a:t>update)</a:t>
          </a:r>
          <a:r>
            <a:rPr lang="zh-CN" altLang="en-US" sz="1800" b="0" i="0" kern="1200" dirty="0"/>
            <a:t>等</a:t>
          </a:r>
          <a:r>
            <a:rPr lang="en-US" altLang="zh-CN" sz="1800" b="0" i="0" kern="1200" dirty="0"/>
            <a:t>.</a:t>
          </a:r>
          <a:endParaRPr lang="zh-CN" sz="1800" kern="1200" dirty="0"/>
        </a:p>
      </dsp:txBody>
      <dsp:txXfrm>
        <a:off x="7348512" y="1528199"/>
        <a:ext cx="2508423" cy="1539969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812EC9-9C42-3549-9D30-535F4E3FD94F}">
      <dsp:nvSpPr>
        <dsp:cNvPr id="0" name=""/>
        <dsp:cNvSpPr/>
      </dsp:nvSpPr>
      <dsp:spPr>
        <a:xfrm>
          <a:off x="2152649" y="0"/>
          <a:ext cx="4406900" cy="4406900"/>
        </a:xfrm>
        <a:prstGeom prst="triangl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AB6021-32D9-874F-9C62-C8F3A4D8DE1F}">
      <dsp:nvSpPr>
        <dsp:cNvPr id="0" name=""/>
        <dsp:cNvSpPr/>
      </dsp:nvSpPr>
      <dsp:spPr>
        <a:xfrm>
          <a:off x="4368482" y="441120"/>
          <a:ext cx="2864485" cy="626606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500" kern="1200" dirty="0"/>
            <a:t>地图编辑</a:t>
          </a:r>
        </a:p>
      </dsp:txBody>
      <dsp:txXfrm>
        <a:off x="4399070" y="471708"/>
        <a:ext cx="2803309" cy="565430"/>
      </dsp:txXfrm>
    </dsp:sp>
    <dsp:sp modelId="{E9E9FCDA-4558-A448-885A-32BC6E3D23AF}">
      <dsp:nvSpPr>
        <dsp:cNvPr id="0" name=""/>
        <dsp:cNvSpPr/>
      </dsp:nvSpPr>
      <dsp:spPr>
        <a:xfrm>
          <a:off x="4368482" y="1146052"/>
          <a:ext cx="2864485" cy="626606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500" kern="1200" dirty="0"/>
            <a:t>地图展示</a:t>
          </a:r>
        </a:p>
      </dsp:txBody>
      <dsp:txXfrm>
        <a:off x="4399070" y="1176640"/>
        <a:ext cx="2803309" cy="565430"/>
      </dsp:txXfrm>
    </dsp:sp>
    <dsp:sp modelId="{61C2E6A1-165F-3649-BC52-287C63DBAA93}">
      <dsp:nvSpPr>
        <dsp:cNvPr id="0" name=""/>
        <dsp:cNvSpPr/>
      </dsp:nvSpPr>
      <dsp:spPr>
        <a:xfrm>
          <a:off x="4368482" y="1850984"/>
          <a:ext cx="2864485" cy="626606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500" kern="1200" dirty="0"/>
            <a:t>标注使用</a:t>
          </a:r>
        </a:p>
      </dsp:txBody>
      <dsp:txXfrm>
        <a:off x="4399070" y="1881572"/>
        <a:ext cx="2803309" cy="565430"/>
      </dsp:txXfrm>
    </dsp:sp>
    <dsp:sp modelId="{D920F5D3-F4F4-7349-AEF9-A3DAC69C8920}">
      <dsp:nvSpPr>
        <dsp:cNvPr id="0" name=""/>
        <dsp:cNvSpPr/>
      </dsp:nvSpPr>
      <dsp:spPr>
        <a:xfrm>
          <a:off x="4368482" y="2555915"/>
          <a:ext cx="2864485" cy="626606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500" kern="1200" dirty="0"/>
            <a:t>路网、轨迹</a:t>
          </a:r>
        </a:p>
      </dsp:txBody>
      <dsp:txXfrm>
        <a:off x="4399070" y="2586503"/>
        <a:ext cx="2803309" cy="565430"/>
      </dsp:txXfrm>
    </dsp:sp>
    <dsp:sp modelId="{568FBA0E-0A25-5C41-A973-FCA6BF9DF527}">
      <dsp:nvSpPr>
        <dsp:cNvPr id="0" name=""/>
        <dsp:cNvSpPr/>
      </dsp:nvSpPr>
      <dsp:spPr>
        <a:xfrm>
          <a:off x="4368482" y="3260847"/>
          <a:ext cx="2864485" cy="626606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500" kern="1200" dirty="0"/>
            <a:t>楼层切换</a:t>
          </a:r>
        </a:p>
      </dsp:txBody>
      <dsp:txXfrm>
        <a:off x="4399070" y="3291435"/>
        <a:ext cx="2803309" cy="56543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matrix2">
  <dgm:title val=""/>
  <dgm:desc val=""/>
  <dgm:catLst>
    <dgm:cat type="matrix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axisShape" refType="w"/>
          <dgm:constr type="h" for="ch" forName="axisShape" refType="h"/>
          <dgm:constr type="w" for="ch" forName="rect1" refType="w" fact="0.4"/>
          <dgm:constr type="h" for="ch" forName="rect1" refType="w" fact="0.4"/>
          <dgm:constr type="l" for="ch" forName="rect1" refType="w" fact="0.065"/>
          <dgm:constr type="t" for="ch" forName="rect1" refType="h" fact="0.065"/>
          <dgm:constr type="w" for="ch" forName="rect2" refType="w" fact="0.4"/>
          <dgm:constr type="h" for="ch" forName="rect2" refType="h" fact="0.4"/>
          <dgm:constr type="r" for="ch" forName="rect2" refType="w" fact="0.935"/>
          <dgm:constr type="t" for="ch" forName="rect2" refType="h" fact="0.065"/>
          <dgm:constr type="w" for="ch" forName="rect3" refType="w" fact="0.4"/>
          <dgm:constr type="h" for="ch" forName="rect3" refType="w" fact="0.4"/>
          <dgm:constr type="l" for="ch" forName="rect3" refType="w" fact="0.065"/>
          <dgm:constr type="b" for="ch" forName="rect3" refType="h" fact="0.935"/>
          <dgm:constr type="w" for="ch" forName="rect4" refType="w" fact="0.4"/>
          <dgm:constr type="h" for="ch" forName="rect4" refType="h" fact="0.4"/>
          <dgm:constr type="r" for="ch" forName="rect4" refType="w" fact="0.935"/>
          <dgm:constr type="b" for="ch" forName="rect4" refType="h" fact="0.935"/>
        </dgm:constrLst>
      </dgm:if>
      <dgm:else name="Name2">
        <dgm:constrLst>
          <dgm:constr type="primFontSz" for="ch" ptType="node" op="equ" val="65"/>
          <dgm:constr type="w" for="ch" forName="axisShape" refType="w"/>
          <dgm:constr type="h" for="ch" forName="axisShape" refType="h"/>
          <dgm:constr type="w" for="ch" forName="rect1" refType="w" fact="0.4"/>
          <dgm:constr type="h" for="ch" forName="rect1" refType="w" fact="0.4"/>
          <dgm:constr type="r" for="ch" forName="rect1" refType="w" fact="0.935"/>
          <dgm:constr type="t" for="ch" forName="rect1" refType="h" fact="0.065"/>
          <dgm:constr type="w" for="ch" forName="rect2" refType="w" fact="0.4"/>
          <dgm:constr type="h" for="ch" forName="rect2" refType="h" fact="0.4"/>
          <dgm:constr type="l" for="ch" forName="rect2" refType="w" fact="0.065"/>
          <dgm:constr type="t" for="ch" forName="rect2" refType="h" fact="0.065"/>
          <dgm:constr type="w" for="ch" forName="rect3" refType="w" fact="0.4"/>
          <dgm:constr type="h" for="ch" forName="rect3" refType="w" fact="0.4"/>
          <dgm:constr type="r" for="ch" forName="rect3" refType="w" fact="0.935"/>
          <dgm:constr type="b" for="ch" forName="rect3" refType="h" fact="0.935"/>
          <dgm:constr type="w" for="ch" forName="rect4" refType="w" fact="0.4"/>
          <dgm:constr type="h" for="ch" forName="rect4" refType="h" fact="0.4"/>
          <dgm:constr type="l" for="ch" forName="rect4" refType="w" fact="0.065"/>
          <dgm:constr type="b" for="ch" forName="rect4" refType="h" fact="0.935"/>
        </dgm:constrLst>
      </dgm:else>
    </dgm:choose>
    <dgm:ruleLst/>
    <dgm:choose name="Name3">
      <dgm:if name="Name4" axis="ch" ptType="node" func="cnt" op="gte" val="1">
        <dgm:layoutNode name="axisShape" styleLbl="bgShp">
          <dgm:alg type="sp"/>
          <dgm:shape xmlns:r="http://schemas.openxmlformats.org/officeDocument/2006/relationships" type="quadArrow" r:blip="">
            <dgm:adjLst>
              <dgm:adj idx="1" val="0.02"/>
              <dgm:adj idx="2" val="0.04"/>
              <dgm:adj idx="3" val="0.05"/>
            </dgm:adjLst>
          </dgm:shape>
          <dgm:presOf/>
          <dgm:constrLst/>
          <dgm:ruleLst/>
        </dgm:layoutNode>
        <dgm:layoutNode name="rect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rect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rect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rect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yramid2">
  <dgm:title val=""/>
  <dgm:desc val=""/>
  <dgm:catLst>
    <dgm:cat type="pyramid" pri="3000"/>
    <dgm:cat type="list" pri="21000"/>
    <dgm:cat type="convert" pri="1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alg type="composite"/>
    <dgm:shape xmlns:r="http://schemas.openxmlformats.org/officeDocument/2006/relationships" r:blip="">
      <dgm:adjLst/>
    </dgm:shape>
    <dgm:presOf/>
    <dgm:varLst>
      <dgm:dir/>
      <dgm:resizeHandles/>
    </dgm:varLst>
    <dgm:choose name="Name0">
      <dgm:if name="Name1" func="var" arg="dir" op="equ" val="norm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l" for="ch" forName="theList" refType="w" refFor="ch" refForName="pyramid" fact="0.5"/>
          <dgm:constr type="h" for="des" forName="aSpace" refType="h" fact="0.1"/>
        </dgm:constrLst>
      </dgm:if>
      <dgm:else name="Name2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r" for="ch" forName="theList" refType="w" refFor="ch" refForName="pyramid" fact="0.5"/>
          <dgm:constr type="h" for="des" forName="aSpace" refType="h" fact="0.1"/>
        </dgm:constrLst>
      </dgm:else>
    </dgm:choose>
    <dgm:ruleLst/>
    <dgm:choose name="Name3">
      <dgm:if name="Name4" axis="ch" ptType="node" func="cnt" op="gte" val="1">
        <dgm:layoutNode name="pyramid" styleLbl="node1">
          <dgm:alg type="sp"/>
          <dgm:shape xmlns:r="http://schemas.openxmlformats.org/officeDocument/2006/relationships" type="triangle" r:blip="">
            <dgm:adjLst/>
          </dgm:shape>
          <dgm:presOf/>
          <dgm:constrLst/>
          <dgm:ruleLst/>
        </dgm:layoutNode>
        <dgm:layoutNode name="theLis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aNode" refType="w"/>
            <dgm:constr type="h" for="ch" forName="aNode" refType="h"/>
            <dgm:constr type="primFontSz" for="ch" ptType="node" op="equ"/>
          </dgm:constrLst>
          <dgm:ruleLst/>
          <dgm:forEach name="aNodeForEach" axis="ch" ptType="node">
            <dgm:layoutNode name="aNode" styleLbl="fgAcc1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layoutNode name="a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layoutNode>
      </dgm:if>
      <dgm:else name="Name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706D0A-9168-4DEB-B462-C4320EE433CA}" type="datetimeFigureOut">
              <a:rPr lang="zh-CN" altLang="en-US" smtClean="0"/>
              <a:t>2022/7/11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42875" y="768350"/>
            <a:ext cx="6818313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860925"/>
            <a:ext cx="5683250" cy="4605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DD4ADF-A14D-48A3-98AA-CDBAA0A68A9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18177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41288" y="768350"/>
            <a:ext cx="6821487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A5E8DB0-55DC-4221-A99C-988BCD133BF3}" type="slidenum">
              <a:rPr lang="en-US" altLang="zh-CN" smtClean="0"/>
              <a:pPr>
                <a:defRPr/>
              </a:pPr>
              <a:t>2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0360387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9" name="图片 1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0E410215-F300-4D05-9043-85928FD2A3B7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0E410215-F300-4D05-9043-85928FD2A3B7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0E410215-F300-4D05-9043-85928FD2A3B7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vert="horz" wrap="square" lIns="91440" tIns="45720" rIns="91440" bIns="45720" numCol="1" rtlCol="0" anchor="t" anchorCtr="0" compatLnSpc="1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3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0E410215-F300-4D05-9043-85928FD2A3B7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0E410215-F300-4D05-9043-85928FD2A3B7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0E410215-F300-4D05-9043-85928FD2A3B7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图片 7"/>
          <p:cNvPicPr preferRelativeResize="0"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88" b="35786"/>
          <a:stretch>
            <a:fillRect/>
          </a:stretch>
        </p:blipFill>
        <p:spPr>
          <a:xfrm>
            <a:off x="10292400" y="331304"/>
            <a:ext cx="1627200" cy="51683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01E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等腰三角形 3"/>
          <p:cNvSpPr/>
          <p:nvPr userDrawn="1"/>
        </p:nvSpPr>
        <p:spPr>
          <a:xfrm>
            <a:off x="0" y="-7258"/>
            <a:ext cx="4760686" cy="6865258"/>
          </a:xfrm>
          <a:custGeom>
            <a:avLst/>
            <a:gdLst>
              <a:gd name="connsiteX0" fmla="*/ 0 w 4688114"/>
              <a:gd name="connsiteY0" fmla="*/ 6858000 h 6858000"/>
              <a:gd name="connsiteX1" fmla="*/ 4688114 w 4688114"/>
              <a:gd name="connsiteY1" fmla="*/ 0 h 6858000"/>
              <a:gd name="connsiteX2" fmla="*/ 4688114 w 4688114"/>
              <a:gd name="connsiteY2" fmla="*/ 6858000 h 6858000"/>
              <a:gd name="connsiteX3" fmla="*/ 0 w 4688114"/>
              <a:gd name="connsiteY3" fmla="*/ 6858000 h 6858000"/>
              <a:gd name="connsiteX0-1" fmla="*/ 1 w 4688115"/>
              <a:gd name="connsiteY0-2" fmla="*/ 6865257 h 6865257"/>
              <a:gd name="connsiteX1-3" fmla="*/ 4688115 w 4688115"/>
              <a:gd name="connsiteY1-4" fmla="*/ 7257 h 6865257"/>
              <a:gd name="connsiteX2-5" fmla="*/ 0 w 4688115"/>
              <a:gd name="connsiteY2-6" fmla="*/ 0 h 6865257"/>
              <a:gd name="connsiteX3-7" fmla="*/ 1 w 4688115"/>
              <a:gd name="connsiteY3-8" fmla="*/ 6865257 h 6865257"/>
              <a:gd name="connsiteX0-9" fmla="*/ 1 w 4775201"/>
              <a:gd name="connsiteY0-10" fmla="*/ 6872514 h 6872514"/>
              <a:gd name="connsiteX1-11" fmla="*/ 4775201 w 4775201"/>
              <a:gd name="connsiteY1-12" fmla="*/ 0 h 6872514"/>
              <a:gd name="connsiteX2-13" fmla="*/ 0 w 4775201"/>
              <a:gd name="connsiteY2-14" fmla="*/ 7257 h 6872514"/>
              <a:gd name="connsiteX3-15" fmla="*/ 1 w 4775201"/>
              <a:gd name="connsiteY3-16" fmla="*/ 6872514 h 6872514"/>
              <a:gd name="connsiteX0-17" fmla="*/ 0 w 4775200"/>
              <a:gd name="connsiteY0-18" fmla="*/ 6879771 h 6879771"/>
              <a:gd name="connsiteX1-19" fmla="*/ 4775200 w 4775200"/>
              <a:gd name="connsiteY1-20" fmla="*/ 7257 h 6879771"/>
              <a:gd name="connsiteX2-21" fmla="*/ 14513 w 4775200"/>
              <a:gd name="connsiteY2-22" fmla="*/ 0 h 6879771"/>
              <a:gd name="connsiteX3-23" fmla="*/ 0 w 4775200"/>
              <a:gd name="connsiteY3-24" fmla="*/ 6879771 h 687977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4775200" h="6879771">
                <a:moveTo>
                  <a:pt x="0" y="6879771"/>
                </a:moveTo>
                <a:lnTo>
                  <a:pt x="4775200" y="7257"/>
                </a:lnTo>
                <a:lnTo>
                  <a:pt x="14513" y="0"/>
                </a:lnTo>
                <a:cubicBezTo>
                  <a:pt x="14513" y="2288419"/>
                  <a:pt x="0" y="4591352"/>
                  <a:pt x="0" y="6879771"/>
                </a:cubicBezTo>
                <a:close/>
              </a:path>
            </a:pathLst>
          </a:custGeom>
          <a:solidFill>
            <a:srgbClr val="5D0B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 8"/>
          <p:cNvSpPr/>
          <p:nvPr userDrawn="1"/>
        </p:nvSpPr>
        <p:spPr>
          <a:xfrm>
            <a:off x="-13648" y="-14513"/>
            <a:ext cx="12191999" cy="6872514"/>
          </a:xfrm>
          <a:custGeom>
            <a:avLst/>
            <a:gdLst>
              <a:gd name="connsiteX0" fmla="*/ 0 w 12221028"/>
              <a:gd name="connsiteY0" fmla="*/ 6865257 h 6865257"/>
              <a:gd name="connsiteX1" fmla="*/ 4789714 w 12221028"/>
              <a:gd name="connsiteY1" fmla="*/ 0 h 6865257"/>
              <a:gd name="connsiteX2" fmla="*/ 12221028 w 12221028"/>
              <a:gd name="connsiteY2" fmla="*/ 0 h 6865257"/>
              <a:gd name="connsiteX3" fmla="*/ 0 w 12221028"/>
              <a:gd name="connsiteY3" fmla="*/ 6865257 h 6865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21028" h="6865257">
                <a:moveTo>
                  <a:pt x="0" y="6865257"/>
                </a:moveTo>
                <a:lnTo>
                  <a:pt x="4789714" y="0"/>
                </a:lnTo>
                <a:lnTo>
                  <a:pt x="12221028" y="0"/>
                </a:lnTo>
                <a:lnTo>
                  <a:pt x="0" y="6865257"/>
                </a:lnTo>
                <a:close/>
              </a:path>
            </a:pathLst>
          </a:custGeom>
          <a:solidFill>
            <a:srgbClr val="7C14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 preferRelativeResize="0"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88" b="35786"/>
          <a:stretch>
            <a:fillRect/>
          </a:stretch>
        </p:blipFill>
        <p:spPr>
          <a:xfrm>
            <a:off x="9421543" y="222447"/>
            <a:ext cx="1627200" cy="51683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472440" y="19743"/>
            <a:ext cx="10515600" cy="1325563"/>
          </a:xfrm>
        </p:spPr>
        <p:txBody>
          <a:bodyPr>
            <a:normAutofit/>
          </a:bodyPr>
          <a:lstStyle>
            <a:lvl1pPr>
              <a:defRPr sz="36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8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>
            <a:lvl1pPr>
              <a:defRPr sz="2200" b="1">
                <a:latin typeface="微软雅黑" panose="020B0503020204020204" charset="-122"/>
                <a:ea typeface="微软雅黑" panose="020B0503020204020204" charset="-122"/>
              </a:defRPr>
            </a:lvl1pPr>
            <a:lvl2pPr>
              <a:defRPr sz="2000" b="1">
                <a:latin typeface="微软雅黑" panose="020B0503020204020204" charset="-122"/>
                <a:ea typeface="微软雅黑" panose="020B0503020204020204" charset="-122"/>
              </a:defRPr>
            </a:lvl2pPr>
            <a:lvl3pPr>
              <a:defRPr sz="1800" b="1">
                <a:latin typeface="微软雅黑" panose="020B0503020204020204" charset="-122"/>
                <a:ea typeface="微软雅黑" panose="020B0503020204020204" charset="-122"/>
              </a:defRPr>
            </a:lvl3pPr>
            <a:lvl4pPr>
              <a:defRPr sz="1600" b="1">
                <a:latin typeface="微软雅黑" panose="020B0503020204020204" charset="-122"/>
                <a:ea typeface="微软雅黑" panose="020B0503020204020204" charset="-122"/>
              </a:defRPr>
            </a:lvl4pPr>
            <a:lvl5pPr>
              <a:defRPr sz="1400" b="1"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162"/>
          <a:stretch>
            <a:fillRect/>
          </a:stretch>
        </p:blipFill>
        <p:spPr>
          <a:xfrm>
            <a:off x="10293878" y="308417"/>
            <a:ext cx="1559765" cy="492359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1758224" y="6734443"/>
            <a:ext cx="10433776" cy="54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413" y="6624402"/>
            <a:ext cx="1592194" cy="329213"/>
          </a:xfrm>
          <a:prstGeom prst="rect">
            <a:avLst/>
          </a:prstGeom>
        </p:spPr>
      </p:pic>
      <p:cxnSp>
        <p:nvCxnSpPr>
          <p:cNvPr id="12" name="直接连接符 11"/>
          <p:cNvCxnSpPr/>
          <p:nvPr userDrawn="1"/>
        </p:nvCxnSpPr>
        <p:spPr>
          <a:xfrm flipH="1">
            <a:off x="8109857" y="6953615"/>
            <a:ext cx="245145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等腰三角形 12"/>
          <p:cNvSpPr/>
          <p:nvPr userDrawn="1"/>
        </p:nvSpPr>
        <p:spPr>
          <a:xfrm rot="5400000">
            <a:off x="-13909" y="6659133"/>
            <a:ext cx="201682" cy="173864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D4657-BF74-4084-8F76-A180044B2EE4}" type="datetimeFigureOut">
              <a:rPr lang="zh-CN" altLang="en-US" smtClean="0"/>
              <a:t>2022/7/11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6041C-EBA9-419E-A908-3E20562C3C7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D4657-BF74-4084-8F76-A180044B2EE4}" type="datetimeFigureOut">
              <a:rPr lang="zh-CN" altLang="en-US" smtClean="0"/>
              <a:t>2022/7/11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6041C-EBA9-419E-A908-3E20562C3C7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/>
        </p:nvSpPr>
        <p:spPr>
          <a:xfrm>
            <a:off x="0" y="6648450"/>
            <a:ext cx="12192000" cy="90488"/>
          </a:xfrm>
          <a:prstGeom prst="rect">
            <a:avLst/>
          </a:prstGeom>
          <a:solidFill>
            <a:srgbClr val="E7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0" y="6681788"/>
            <a:ext cx="12192000" cy="174625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8" name="文本框 20"/>
          <p:cNvSpPr txBox="1">
            <a:spLocks noChangeArrowheads="1"/>
          </p:cNvSpPr>
          <p:nvPr/>
        </p:nvSpPr>
        <p:spPr bwMode="auto">
          <a:xfrm>
            <a:off x="10561638" y="6613525"/>
            <a:ext cx="2552700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+mn-cs"/>
              </a:rPr>
              <a:t>www.fiberhome.com</a:t>
            </a: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1758950" y="6542088"/>
            <a:ext cx="10433050" cy="1016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3087" name="图片 1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1925" y="6432550"/>
            <a:ext cx="1592263" cy="328613"/>
          </a:xfrm>
          <a:prstGeom prst="rect">
            <a:avLst/>
          </a:prstGeom>
          <a:noFill/>
          <a:ln w="9525">
            <a:noFill/>
          </a:ln>
        </p:spPr>
      </p:pic>
      <p:cxnSp>
        <p:nvCxnSpPr>
          <p:cNvPr id="21" name="直接连接符 20"/>
          <p:cNvCxnSpPr/>
          <p:nvPr/>
        </p:nvCxnSpPr>
        <p:spPr>
          <a:xfrm flipH="1">
            <a:off x="8110538" y="6761163"/>
            <a:ext cx="24511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等腰三角形 21"/>
          <p:cNvSpPr/>
          <p:nvPr/>
        </p:nvSpPr>
        <p:spPr>
          <a:xfrm rot="5400000">
            <a:off x="-13494" y="6466681"/>
            <a:ext cx="201613" cy="174625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0E410215-F300-4D05-9043-85928FD2A3B7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D4657-BF74-4084-8F76-A180044B2EE4}" type="datetimeFigureOut">
              <a:rPr lang="zh-CN" altLang="en-US" smtClean="0"/>
              <a:t>2022/7/11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6041C-EBA9-419E-A908-3E20562C3C7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D4657-BF74-4084-8F76-A180044B2EE4}" type="datetimeFigureOut">
              <a:rPr lang="zh-CN" altLang="en-US" smtClean="0"/>
              <a:t>2022/7/11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6041C-EBA9-419E-A908-3E20562C3C7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D4657-BF74-4084-8F76-A180044B2EE4}" type="datetimeFigureOut">
              <a:rPr lang="zh-CN" altLang="en-US" smtClean="0"/>
              <a:t>2022/7/11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6041C-EBA9-419E-A908-3E20562C3C7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D4657-BF74-4084-8F76-A180044B2EE4}" type="datetimeFigureOut">
              <a:rPr lang="zh-CN" altLang="en-US" smtClean="0"/>
              <a:t>2022/7/11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6041C-EBA9-419E-A908-3E20562C3C7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D4657-BF74-4084-8F76-A180044B2EE4}" type="datetimeFigureOut">
              <a:rPr lang="zh-CN" altLang="en-US" smtClean="0"/>
              <a:t>2022/7/11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6041C-EBA9-419E-A908-3E20562C3C7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D4657-BF74-4084-8F76-A180044B2EE4}" type="datetimeFigureOut">
              <a:rPr lang="zh-CN" altLang="en-US" smtClean="0"/>
              <a:t>2022/7/11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6041C-EBA9-419E-A908-3E20562C3C7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图片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051" name="图片 7"/>
          <p:cNvPicPr preferRelativeResize="0">
            <a:picLocks noChangeAspect="1"/>
          </p:cNvPicPr>
          <p:nvPr userDrawn="1"/>
        </p:nvPicPr>
        <p:blipFill>
          <a:blip r:embed="rId3"/>
          <a:srcRect t="2588" b="35786"/>
          <a:stretch>
            <a:fillRect/>
          </a:stretch>
        </p:blipFill>
        <p:spPr>
          <a:xfrm>
            <a:off x="10291763" y="331788"/>
            <a:ext cx="1627187" cy="51593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zh-CN" altLang="en-US" dirty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01E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等腰三角形 3"/>
          <p:cNvSpPr/>
          <p:nvPr/>
        </p:nvSpPr>
        <p:spPr>
          <a:xfrm>
            <a:off x="0" y="-7937"/>
            <a:ext cx="4760913" cy="6865938"/>
          </a:xfrm>
          <a:custGeom>
            <a:avLst/>
            <a:gdLst>
              <a:gd name="connsiteX0" fmla="*/ 0 w 4688114"/>
              <a:gd name="connsiteY0" fmla="*/ 6858000 h 6858000"/>
              <a:gd name="connsiteX1" fmla="*/ 4688114 w 4688114"/>
              <a:gd name="connsiteY1" fmla="*/ 0 h 6858000"/>
              <a:gd name="connsiteX2" fmla="*/ 4688114 w 4688114"/>
              <a:gd name="connsiteY2" fmla="*/ 6858000 h 6858000"/>
              <a:gd name="connsiteX3" fmla="*/ 0 w 4688114"/>
              <a:gd name="connsiteY3" fmla="*/ 6858000 h 6858000"/>
              <a:gd name="connsiteX0-1" fmla="*/ 1 w 4688115"/>
              <a:gd name="connsiteY0-2" fmla="*/ 6865257 h 6865257"/>
              <a:gd name="connsiteX1-3" fmla="*/ 4688115 w 4688115"/>
              <a:gd name="connsiteY1-4" fmla="*/ 7257 h 6865257"/>
              <a:gd name="connsiteX2-5" fmla="*/ 0 w 4688115"/>
              <a:gd name="connsiteY2-6" fmla="*/ 0 h 6865257"/>
              <a:gd name="connsiteX3-7" fmla="*/ 1 w 4688115"/>
              <a:gd name="connsiteY3-8" fmla="*/ 6865257 h 6865257"/>
              <a:gd name="connsiteX0-9" fmla="*/ 1 w 4775201"/>
              <a:gd name="connsiteY0-10" fmla="*/ 6872514 h 6872514"/>
              <a:gd name="connsiteX1-11" fmla="*/ 4775201 w 4775201"/>
              <a:gd name="connsiteY1-12" fmla="*/ 0 h 6872514"/>
              <a:gd name="connsiteX2-13" fmla="*/ 0 w 4775201"/>
              <a:gd name="connsiteY2-14" fmla="*/ 7257 h 6872514"/>
              <a:gd name="connsiteX3-15" fmla="*/ 1 w 4775201"/>
              <a:gd name="connsiteY3-16" fmla="*/ 6872514 h 6872514"/>
              <a:gd name="connsiteX0-17" fmla="*/ 0 w 4775200"/>
              <a:gd name="connsiteY0-18" fmla="*/ 6879771 h 6879771"/>
              <a:gd name="connsiteX1-19" fmla="*/ 4775200 w 4775200"/>
              <a:gd name="connsiteY1-20" fmla="*/ 7257 h 6879771"/>
              <a:gd name="connsiteX2-21" fmla="*/ 14513 w 4775200"/>
              <a:gd name="connsiteY2-22" fmla="*/ 0 h 6879771"/>
              <a:gd name="connsiteX3-23" fmla="*/ 0 w 4775200"/>
              <a:gd name="connsiteY3-24" fmla="*/ 6879771 h 687977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4775200" h="6879771">
                <a:moveTo>
                  <a:pt x="0" y="6879771"/>
                </a:moveTo>
                <a:lnTo>
                  <a:pt x="4775200" y="7257"/>
                </a:lnTo>
                <a:lnTo>
                  <a:pt x="14513" y="0"/>
                </a:lnTo>
                <a:cubicBezTo>
                  <a:pt x="14513" y="2288419"/>
                  <a:pt x="0" y="4591352"/>
                  <a:pt x="0" y="6879771"/>
                </a:cubicBezTo>
                <a:close/>
              </a:path>
            </a:pathLst>
          </a:custGeom>
          <a:solidFill>
            <a:srgbClr val="5D0B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任意多边形 8"/>
          <p:cNvSpPr/>
          <p:nvPr/>
        </p:nvSpPr>
        <p:spPr>
          <a:xfrm>
            <a:off x="-14287" y="-14287"/>
            <a:ext cx="12192000" cy="6872288"/>
          </a:xfrm>
          <a:custGeom>
            <a:avLst/>
            <a:gdLst>
              <a:gd name="connsiteX0" fmla="*/ 0 w 12221028"/>
              <a:gd name="connsiteY0" fmla="*/ 6865257 h 6865257"/>
              <a:gd name="connsiteX1" fmla="*/ 4789714 w 12221028"/>
              <a:gd name="connsiteY1" fmla="*/ 0 h 6865257"/>
              <a:gd name="connsiteX2" fmla="*/ 12221028 w 12221028"/>
              <a:gd name="connsiteY2" fmla="*/ 0 h 6865257"/>
              <a:gd name="connsiteX3" fmla="*/ 0 w 12221028"/>
              <a:gd name="connsiteY3" fmla="*/ 6865257 h 6865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21028" h="6865257">
                <a:moveTo>
                  <a:pt x="0" y="6865257"/>
                </a:moveTo>
                <a:lnTo>
                  <a:pt x="4789714" y="0"/>
                </a:lnTo>
                <a:lnTo>
                  <a:pt x="12221028" y="0"/>
                </a:lnTo>
                <a:lnTo>
                  <a:pt x="0" y="6865257"/>
                </a:lnTo>
                <a:close/>
              </a:path>
            </a:pathLst>
          </a:custGeom>
          <a:solidFill>
            <a:srgbClr val="7C14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3077" name="图片 5"/>
          <p:cNvPicPr preferRelativeResize="0">
            <a:picLocks noChangeAspect="1"/>
          </p:cNvPicPr>
          <p:nvPr userDrawn="1"/>
        </p:nvPicPr>
        <p:blipFill>
          <a:blip r:embed="rId2"/>
          <a:srcRect t="2588" b="35786"/>
          <a:stretch>
            <a:fillRect/>
          </a:stretch>
        </p:blipFill>
        <p:spPr>
          <a:xfrm>
            <a:off x="9421813" y="222250"/>
            <a:ext cx="1627187" cy="5175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zh-CN" altLang="en-US" dirty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图片 8"/>
          <p:cNvPicPr>
            <a:picLocks noChangeAspect="1"/>
          </p:cNvPicPr>
          <p:nvPr userDrawn="1"/>
        </p:nvPicPr>
        <p:blipFill>
          <a:blip r:embed="rId2"/>
          <a:srcRect b="34161"/>
          <a:stretch>
            <a:fillRect/>
          </a:stretch>
        </p:blipFill>
        <p:spPr>
          <a:xfrm>
            <a:off x="10293350" y="307975"/>
            <a:ext cx="1560513" cy="4921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矩形 9"/>
          <p:cNvSpPr/>
          <p:nvPr/>
        </p:nvSpPr>
        <p:spPr>
          <a:xfrm>
            <a:off x="1758950" y="6734175"/>
            <a:ext cx="10433050" cy="5397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4100" name="图片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61925" y="6624638"/>
            <a:ext cx="1592263" cy="328612"/>
          </a:xfrm>
          <a:prstGeom prst="rect">
            <a:avLst/>
          </a:prstGeom>
          <a:noFill/>
          <a:ln w="9525">
            <a:noFill/>
          </a:ln>
        </p:spPr>
      </p:pic>
      <p:cxnSp>
        <p:nvCxnSpPr>
          <p:cNvPr id="10" name="直接连接符 11"/>
          <p:cNvCxnSpPr/>
          <p:nvPr/>
        </p:nvCxnSpPr>
        <p:spPr>
          <a:xfrm flipH="1">
            <a:off x="8110538" y="6953250"/>
            <a:ext cx="24511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等腰三角形 12"/>
          <p:cNvSpPr/>
          <p:nvPr/>
        </p:nvSpPr>
        <p:spPr>
          <a:xfrm rot="5400000">
            <a:off x="-13494" y="6658769"/>
            <a:ext cx="201613" cy="174625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472440" y="19743"/>
            <a:ext cx="10515600" cy="1325563"/>
          </a:xfrm>
        </p:spPr>
        <p:txBody>
          <a:bodyPr>
            <a:normAutofit/>
          </a:bodyPr>
          <a:lstStyle>
            <a:lvl1pPr>
              <a:defRPr sz="36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8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>
            <a:lvl1pPr>
              <a:defRPr sz="2200" b="1">
                <a:latin typeface="微软雅黑" panose="020B0503020204020204" charset="-122"/>
                <a:ea typeface="微软雅黑" panose="020B0503020204020204" charset="-122"/>
              </a:defRPr>
            </a:lvl1pPr>
            <a:lvl2pPr>
              <a:defRPr sz="2000" b="1">
                <a:latin typeface="微软雅黑" panose="020B0503020204020204" charset="-122"/>
                <a:ea typeface="微软雅黑" panose="020B0503020204020204" charset="-122"/>
              </a:defRPr>
            </a:lvl2pPr>
            <a:lvl3pPr>
              <a:defRPr sz="1800" b="1">
                <a:latin typeface="微软雅黑" panose="020B0503020204020204" charset="-122"/>
                <a:ea typeface="微软雅黑" panose="020B0503020204020204" charset="-122"/>
              </a:defRPr>
            </a:lvl3pPr>
            <a:lvl4pPr>
              <a:defRPr sz="1600" b="1">
                <a:latin typeface="微软雅黑" panose="020B0503020204020204" charset="-122"/>
                <a:ea typeface="微软雅黑" panose="020B0503020204020204" charset="-122"/>
              </a:defRPr>
            </a:lvl4pPr>
            <a:lvl5pPr>
              <a:defRPr sz="1400" b="1"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zh-CN" altLang="en-US" dirty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zh-CN" altLang="en-US" dirty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/>
        </p:nvSpPr>
        <p:spPr>
          <a:xfrm>
            <a:off x="0" y="6648450"/>
            <a:ext cx="12192000" cy="90488"/>
          </a:xfrm>
          <a:prstGeom prst="rect">
            <a:avLst/>
          </a:prstGeom>
          <a:solidFill>
            <a:srgbClr val="E7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0" y="6681788"/>
            <a:ext cx="12192000" cy="174625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8" name="文本框 20"/>
          <p:cNvSpPr txBox="1">
            <a:spLocks noChangeArrowheads="1"/>
          </p:cNvSpPr>
          <p:nvPr/>
        </p:nvSpPr>
        <p:spPr bwMode="auto">
          <a:xfrm>
            <a:off x="10561638" y="6613525"/>
            <a:ext cx="2552700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+mn-cs"/>
              </a:rPr>
              <a:t>www.fiberhome.com</a:t>
            </a: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1758950" y="6542088"/>
            <a:ext cx="10433050" cy="1016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4111" name="图片 1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1925" y="6432550"/>
            <a:ext cx="1592263" cy="328613"/>
          </a:xfrm>
          <a:prstGeom prst="rect">
            <a:avLst/>
          </a:prstGeom>
          <a:noFill/>
          <a:ln w="9525">
            <a:noFill/>
          </a:ln>
        </p:spPr>
      </p:pic>
      <p:cxnSp>
        <p:nvCxnSpPr>
          <p:cNvPr id="21" name="直接连接符 20"/>
          <p:cNvCxnSpPr/>
          <p:nvPr/>
        </p:nvCxnSpPr>
        <p:spPr>
          <a:xfrm flipH="1">
            <a:off x="8110538" y="6761163"/>
            <a:ext cx="24511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等腰三角形 21"/>
          <p:cNvSpPr/>
          <p:nvPr/>
        </p:nvSpPr>
        <p:spPr>
          <a:xfrm rot="5400000">
            <a:off x="-13494" y="6466681"/>
            <a:ext cx="201613" cy="174625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38100" y="0"/>
            <a:ext cx="130175" cy="550863"/>
          </a:xfrm>
          <a:prstGeom prst="rect">
            <a:avLst/>
          </a:prstGeom>
          <a:solidFill>
            <a:srgbClr val="0B4F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161925" y="0"/>
            <a:ext cx="73025" cy="6254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4116" name="图片 2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74300" y="219075"/>
            <a:ext cx="1816100" cy="58261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2" name="标题 1"/>
          <p:cNvSpPr>
            <a:spLocks noGrp="1"/>
          </p:cNvSpPr>
          <p:nvPr>
            <p:ph type="title"/>
          </p:nvPr>
        </p:nvSpPr>
        <p:spPr>
          <a:xfrm>
            <a:off x="472440" y="19743"/>
            <a:ext cx="10515600" cy="1325563"/>
          </a:xfrm>
        </p:spPr>
        <p:txBody>
          <a:bodyPr>
            <a:normAutofit/>
          </a:bodyPr>
          <a:lstStyle>
            <a:lvl1pPr>
              <a:defRPr sz="36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>
            <a:lvl1pPr>
              <a:defRPr sz="2200" b="1">
                <a:latin typeface="微软雅黑" panose="020B0503020204020204" charset="-122"/>
                <a:ea typeface="微软雅黑" panose="020B0503020204020204" charset="-122"/>
              </a:defRPr>
            </a:lvl1pPr>
            <a:lvl2pPr>
              <a:defRPr sz="2000" b="1">
                <a:latin typeface="微软雅黑" panose="020B0503020204020204" charset="-122"/>
                <a:ea typeface="微软雅黑" panose="020B0503020204020204" charset="-122"/>
              </a:defRPr>
            </a:lvl2pPr>
            <a:lvl3pPr>
              <a:defRPr sz="1800" b="1">
                <a:latin typeface="微软雅黑" panose="020B0503020204020204" charset="-122"/>
                <a:ea typeface="微软雅黑" panose="020B0503020204020204" charset="-122"/>
              </a:defRPr>
            </a:lvl3pPr>
            <a:lvl4pPr>
              <a:defRPr sz="1600" b="1">
                <a:latin typeface="微软雅黑" panose="020B0503020204020204" charset="-122"/>
                <a:ea typeface="微软雅黑" panose="020B0503020204020204" charset="-122"/>
              </a:defRPr>
            </a:lvl4pPr>
            <a:lvl5pPr>
              <a:defRPr sz="1400" b="1"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0E410215-F300-4D05-9043-85928FD2A3B7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zh-CN" altLang="en-US" dirty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zh-CN" altLang="en-US" dirty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zh-CN" altLang="en-US" dirty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zh-CN" altLang="en-US" dirty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vert="horz" wrap="square" lIns="91440" tIns="45720" rIns="91440" bIns="45720" numCol="1" rtlCol="0" anchor="t" anchorCtr="0" compatLnSpc="1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3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zh-CN" altLang="en-US" dirty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zh-CN" altLang="en-US" dirty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zh-CN" altLang="en-US" dirty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容页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98983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 advTm="2000">
        <p14:gallery dir="l"/>
      </p:transition>
    </mc:Choice>
    <mc:Fallback xmlns="">
      <p:transition spd="slow" advClick="0" advTm="2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/>
        </p:nvSpPr>
        <p:spPr>
          <a:xfrm>
            <a:off x="0" y="6648450"/>
            <a:ext cx="12192000" cy="90488"/>
          </a:xfrm>
          <a:prstGeom prst="rect">
            <a:avLst/>
          </a:prstGeom>
          <a:solidFill>
            <a:srgbClr val="E7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0" y="6681788"/>
            <a:ext cx="12192000" cy="174625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8" name="文本框 19"/>
          <p:cNvSpPr txBox="1">
            <a:spLocks noChangeArrowheads="1"/>
          </p:cNvSpPr>
          <p:nvPr/>
        </p:nvSpPr>
        <p:spPr bwMode="auto">
          <a:xfrm>
            <a:off x="10561638" y="6613525"/>
            <a:ext cx="2552700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+mn-cs"/>
              </a:rPr>
              <a:t>www.fiberhome.com</a:t>
            </a: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1758950" y="6542088"/>
            <a:ext cx="10433050" cy="1016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5135" name="图片 2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1925" y="6432550"/>
            <a:ext cx="1592263" cy="328613"/>
          </a:xfrm>
          <a:prstGeom prst="rect">
            <a:avLst/>
          </a:prstGeom>
          <a:noFill/>
          <a:ln w="9525">
            <a:noFill/>
          </a:ln>
        </p:spPr>
      </p:pic>
      <p:cxnSp>
        <p:nvCxnSpPr>
          <p:cNvPr id="21" name="直接连接符 20"/>
          <p:cNvCxnSpPr/>
          <p:nvPr/>
        </p:nvCxnSpPr>
        <p:spPr>
          <a:xfrm flipH="1">
            <a:off x="8110538" y="6761163"/>
            <a:ext cx="24511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等腰三角形 21"/>
          <p:cNvSpPr/>
          <p:nvPr/>
        </p:nvSpPr>
        <p:spPr>
          <a:xfrm rot="5400000">
            <a:off x="-13494" y="6466681"/>
            <a:ext cx="201613" cy="174625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38100" y="0"/>
            <a:ext cx="130175" cy="55086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161925" y="0"/>
            <a:ext cx="73025" cy="6254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0E410215-F300-4D05-9043-85928FD2A3B7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内容页_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1"/>
          <p:cNvSpPr txBox="1">
            <a:spLocks noChangeArrowheads="1"/>
          </p:cNvSpPr>
          <p:nvPr/>
        </p:nvSpPr>
        <p:spPr bwMode="auto">
          <a:xfrm>
            <a:off x="10561638" y="6613525"/>
            <a:ext cx="2552700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+mn-cs"/>
              </a:rPr>
              <a:t>www.fiberhome.com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0" y="6648450"/>
            <a:ext cx="12192000" cy="90488"/>
          </a:xfrm>
          <a:prstGeom prst="rect">
            <a:avLst/>
          </a:prstGeom>
          <a:solidFill>
            <a:srgbClr val="E7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0" y="6681788"/>
            <a:ext cx="12192000" cy="174625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9" name="文本框 19"/>
          <p:cNvSpPr txBox="1">
            <a:spLocks noChangeArrowheads="1"/>
          </p:cNvSpPr>
          <p:nvPr/>
        </p:nvSpPr>
        <p:spPr bwMode="auto">
          <a:xfrm>
            <a:off x="10561638" y="6613525"/>
            <a:ext cx="2552700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+mn-cs"/>
              </a:rPr>
              <a:t>www.fiberhome.com</a:t>
            </a: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1758950" y="6542088"/>
            <a:ext cx="10433050" cy="1016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6160" name="图片 2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1925" y="6432550"/>
            <a:ext cx="1592263" cy="328613"/>
          </a:xfrm>
          <a:prstGeom prst="rect">
            <a:avLst/>
          </a:prstGeom>
          <a:noFill/>
          <a:ln w="9525">
            <a:noFill/>
          </a:ln>
        </p:spPr>
      </p:pic>
      <p:cxnSp>
        <p:nvCxnSpPr>
          <p:cNvPr id="22" name="直接连接符 21"/>
          <p:cNvCxnSpPr/>
          <p:nvPr/>
        </p:nvCxnSpPr>
        <p:spPr>
          <a:xfrm flipH="1">
            <a:off x="8110538" y="6761163"/>
            <a:ext cx="24511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等腰三角形 22"/>
          <p:cNvSpPr/>
          <p:nvPr/>
        </p:nvSpPr>
        <p:spPr>
          <a:xfrm rot="5400000">
            <a:off x="-13494" y="6466681"/>
            <a:ext cx="201613" cy="174625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38100" y="0"/>
            <a:ext cx="130175" cy="55086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161925" y="0"/>
            <a:ext cx="73025" cy="6254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3" name="标题 1"/>
          <p:cNvSpPr>
            <a:spLocks noGrp="1"/>
          </p:cNvSpPr>
          <p:nvPr>
            <p:ph type="title"/>
          </p:nvPr>
        </p:nvSpPr>
        <p:spPr>
          <a:xfrm>
            <a:off x="472440" y="19743"/>
            <a:ext cx="10515600" cy="1325563"/>
          </a:xfrm>
        </p:spPr>
        <p:txBody>
          <a:bodyPr>
            <a:normAutofit/>
          </a:bodyPr>
          <a:lstStyle>
            <a:lvl1pPr>
              <a:defRPr sz="36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4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>
            <a:lvl1pPr>
              <a:defRPr sz="2200" b="1">
                <a:latin typeface="微软雅黑" panose="020B0503020204020204" charset="-122"/>
                <a:ea typeface="微软雅黑" panose="020B0503020204020204" charset="-122"/>
              </a:defRPr>
            </a:lvl1pPr>
            <a:lvl2pPr>
              <a:defRPr sz="2000" b="1">
                <a:latin typeface="微软雅黑" panose="020B0503020204020204" charset="-122"/>
                <a:ea typeface="微软雅黑" panose="020B0503020204020204" charset="-122"/>
              </a:defRPr>
            </a:lvl2pPr>
            <a:lvl3pPr>
              <a:defRPr sz="1800" b="1">
                <a:latin typeface="微软雅黑" panose="020B0503020204020204" charset="-122"/>
                <a:ea typeface="微软雅黑" panose="020B0503020204020204" charset="-122"/>
              </a:defRPr>
            </a:lvl3pPr>
            <a:lvl4pPr>
              <a:defRPr sz="1600" b="1">
                <a:latin typeface="微软雅黑" panose="020B0503020204020204" charset="-122"/>
                <a:ea typeface="微软雅黑" panose="020B0503020204020204" charset="-122"/>
              </a:defRPr>
            </a:lvl4pPr>
            <a:lvl5pPr>
              <a:defRPr sz="1400" b="1"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0E410215-F300-4D05-9043-85928FD2A3B7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0E410215-F300-4D05-9043-85928FD2A3B7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0E410215-F300-4D05-9043-85928FD2A3B7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0E410215-F300-4D05-9043-85928FD2A3B7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0E410215-F300-4D05-9043-85928FD2A3B7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8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1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r" eaLnBrk="1" hangingPunct="1">
              <a:defRPr sz="1200">
                <a:solidFill>
                  <a:srgbClr val="898989"/>
                </a:solidFill>
                <a:latin typeface="Calibri" panose="020F0502020204030204" charset="0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0E410215-F300-4D05-9043-85928FD2A3B7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31" name="矩形 6"/>
          <p:cNvSpPr>
            <a:spLocks noChangeArrowheads="1"/>
          </p:cNvSpPr>
          <p:nvPr/>
        </p:nvSpPr>
        <p:spPr bwMode="auto">
          <a:xfrm>
            <a:off x="12304713" y="3563938"/>
            <a:ext cx="457200" cy="355600"/>
          </a:xfrm>
          <a:prstGeom prst="rect">
            <a:avLst/>
          </a:prstGeom>
          <a:solidFill>
            <a:srgbClr val="FF660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32" name="矩形 7"/>
          <p:cNvSpPr>
            <a:spLocks noChangeArrowheads="1"/>
          </p:cNvSpPr>
          <p:nvPr/>
        </p:nvSpPr>
        <p:spPr bwMode="auto">
          <a:xfrm>
            <a:off x="12303125" y="4548188"/>
            <a:ext cx="458788" cy="357188"/>
          </a:xfrm>
          <a:prstGeom prst="rect">
            <a:avLst/>
          </a:pr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33" name="矩形 8"/>
          <p:cNvSpPr>
            <a:spLocks noChangeArrowheads="1"/>
          </p:cNvSpPr>
          <p:nvPr/>
        </p:nvSpPr>
        <p:spPr bwMode="auto">
          <a:xfrm>
            <a:off x="12303125" y="4056063"/>
            <a:ext cx="458788" cy="357188"/>
          </a:xfrm>
          <a:prstGeom prst="rect">
            <a:avLst/>
          </a:prstGeom>
          <a:solidFill>
            <a:srgbClr val="8E499C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34" name="矩形 9"/>
          <p:cNvSpPr>
            <a:spLocks noChangeArrowheads="1"/>
          </p:cNvSpPr>
          <p:nvPr/>
        </p:nvSpPr>
        <p:spPr bwMode="auto">
          <a:xfrm>
            <a:off x="12303125" y="5041900"/>
            <a:ext cx="458788" cy="355600"/>
          </a:xfrm>
          <a:prstGeom prst="rect">
            <a:avLst/>
          </a:prstGeom>
          <a:solidFill>
            <a:srgbClr val="00B05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35" name="矩形 10"/>
          <p:cNvSpPr>
            <a:spLocks noChangeArrowheads="1"/>
          </p:cNvSpPr>
          <p:nvPr/>
        </p:nvSpPr>
        <p:spPr bwMode="auto">
          <a:xfrm>
            <a:off x="12303125" y="5534025"/>
            <a:ext cx="458788" cy="357188"/>
          </a:xfrm>
          <a:prstGeom prst="rect">
            <a:avLst/>
          </a:prstGeom>
          <a:solidFill>
            <a:srgbClr val="40404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36" name="矩形 11"/>
          <p:cNvSpPr>
            <a:spLocks noChangeArrowheads="1"/>
          </p:cNvSpPr>
          <p:nvPr/>
        </p:nvSpPr>
        <p:spPr bwMode="auto">
          <a:xfrm>
            <a:off x="12303125" y="6026150"/>
            <a:ext cx="458788" cy="357188"/>
          </a:xfrm>
          <a:prstGeom prst="rect">
            <a:avLst/>
          </a:prstGeom>
          <a:solidFill>
            <a:srgbClr val="7F7F7F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37" name="文本框 12"/>
          <p:cNvSpPr txBox="1">
            <a:spLocks noChangeArrowheads="1"/>
          </p:cNvSpPr>
          <p:nvPr/>
        </p:nvSpPr>
        <p:spPr bwMode="auto">
          <a:xfrm>
            <a:off x="12288838" y="6519863"/>
            <a:ext cx="520700" cy="21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参考色</a:t>
            </a:r>
            <a:endParaRPr kumimoji="0" lang="en-US" altLang="zh-CN" sz="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038" name="矩形 13"/>
          <p:cNvSpPr>
            <a:spLocks noChangeArrowheads="1"/>
          </p:cNvSpPr>
          <p:nvPr/>
        </p:nvSpPr>
        <p:spPr bwMode="auto">
          <a:xfrm>
            <a:off x="12303125" y="3084513"/>
            <a:ext cx="457200" cy="357188"/>
          </a:xfrm>
          <a:prstGeom prst="rect">
            <a:avLst/>
          </a:prstGeom>
          <a:solidFill>
            <a:srgbClr val="C0000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charset="0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1039" name="图片 14"/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10274300" y="219075"/>
            <a:ext cx="1816100" cy="582613"/>
          </a:xfrm>
          <a:prstGeom prst="rect">
            <a:avLst/>
          </a:prstGeom>
          <a:noFill/>
          <a:ln w="9525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sldNum="0"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/>
          <a:ea typeface="宋体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/>
          <a:ea typeface="宋体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/>
          <a:ea typeface="宋体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/>
          <a:ea typeface="宋体" panose="02010600030101010101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/>
          <a:ea typeface="宋体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/>
          <a:ea typeface="宋体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/>
          <a:ea typeface="宋体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/>
          <a:ea typeface="宋体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9D4657-BF74-4084-8F76-A180044B2EE4}" type="datetimeFigureOut">
              <a:rPr lang="zh-CN" altLang="en-US" smtClean="0"/>
              <a:t>2022/7/11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66041C-EBA9-419E-A908-3E20562C3C7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r">
              <a:defRPr sz="1200">
                <a:solidFill>
                  <a:srgbClr val="898989"/>
                </a:solidFill>
                <a:latin typeface="Calibri" panose="020F0502020204030204" charset="0"/>
              </a:defRPr>
            </a:lvl1pPr>
          </a:lstStyle>
          <a:p>
            <a:pPr lvl="0" eaLnBrk="1" hangingPunct="1"/>
            <a:fld id="{9A0DB2DC-4C9A-4742-B13C-FB6460FD3503}" type="slidenum">
              <a:rPr lang="zh-CN" altLang="en-US" dirty="0"/>
              <a:t>‹#›</a:t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88" r:id="rId13"/>
  </p:sldLayoutIdLst>
  <p:hf sldNum="0"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hyperlink" Target="https://www.ooomap.com/" TargetMode="External"/><Relationship Id="rId1" Type="http://schemas.openxmlformats.org/officeDocument/2006/relationships/slideLayout" Target="../slideLayouts/slideLayout38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38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8.xml"/></Relationships>
</file>

<file path=ppt/slides/_rels/slide2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hyperlink" Target="https://www.ooomap.com/main/omeditor.html?tag=videos&amp;i=0&amp;j=4&amp;n=editor101_1080" TargetMode="External"/><Relationship Id="rId7" Type="http://schemas.openxmlformats.org/officeDocument/2006/relationships/diagramColors" Target="../diagrams/colors4.xml"/><Relationship Id="rId2" Type="http://schemas.openxmlformats.org/officeDocument/2006/relationships/hyperlink" Target="https://www.ooomap.com/main/omeditor.html?tag=editor-use&amp;i=0&amp;j=0" TargetMode="External"/><Relationship Id="rId1" Type="http://schemas.openxmlformats.org/officeDocument/2006/relationships/slideLayout" Target="../slideLayouts/slideLayout38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38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3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38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8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wolfwind521/indoor3D" TargetMode="External"/><Relationship Id="rId1" Type="http://schemas.openxmlformats.org/officeDocument/2006/relationships/slideLayout" Target="../slideLayouts/slideLayout3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olfwind521.github.io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3714" y="5180453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627690" y="4504841"/>
            <a:ext cx="10632876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solidFill>
                  <a:schemeClr val="bg1"/>
                </a:solidFill>
                <a:latin typeface="微软雅黑" panose="020B0503020204020204" charset="-122"/>
                <a:ea typeface="方正正中黑简体" panose="02000000000000000000" pitchFamily="2" charset="-122"/>
              </a:rPr>
              <a:t>3D</a:t>
            </a:r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charset="-122"/>
                <a:ea typeface="方正正中黑简体" panose="02000000000000000000" pitchFamily="2" charset="-122"/>
              </a:rPr>
              <a:t>室内地图交流</a:t>
            </a:r>
            <a:endParaRPr lang="zh-CN" altLang="en-US" sz="40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0" y="4463987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3714" y="5119122"/>
            <a:ext cx="561282" cy="61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996" y="5466834"/>
            <a:ext cx="1104784" cy="1104784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1799063" y="5419062"/>
            <a:ext cx="6096000" cy="9220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武汉烽火信息集成技术有限公司</a:t>
            </a:r>
          </a:p>
          <a:p>
            <a:endParaRPr lang="zh-CN" altLang="en-US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2022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年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07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月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04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日</a:t>
            </a:r>
            <a:endParaRPr lang="en-US" altLang="zh-CN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-2623453" y="4674118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封面主标题字体：</a:t>
            </a:r>
            <a:br>
              <a:rPr lang="en-US" altLang="zh-CN" dirty="0">
                <a:latin typeface="方正正中黑简体" panose="02000000000000000000" pitchFamily="2" charset="-122"/>
                <a:ea typeface="方正正中黑简体" panose="02000000000000000000" pitchFamily="2" charset="-122"/>
              </a:rPr>
            </a:br>
            <a:r>
              <a:rPr lang="zh-CN" altLang="en-US" dirty="0"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方正正中黑简体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-2135334" y="5466834"/>
            <a:ext cx="1249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微软雅黑" panose="020B0503020204020204" charset="-122"/>
                <a:ea typeface="微软雅黑" panose="020B0503020204020204" charset="-122"/>
              </a:rPr>
              <a:t>微软雅黑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1340DFD-8519-7961-8504-F8D9F4CE605F}"/>
              </a:ext>
            </a:extLst>
          </p:cNvPr>
          <p:cNvSpPr txBox="1"/>
          <p:nvPr/>
        </p:nvSpPr>
        <p:spPr>
          <a:xfrm>
            <a:off x="5232400" y="558800"/>
            <a:ext cx="956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/>
              <a:t>MapBox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358142E-ACE8-906D-22D9-5D2CA28426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9600" y="1365250"/>
            <a:ext cx="8432800" cy="509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809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 advTm="2000">
        <p14:gallery dir="l"/>
      </p:transition>
    </mc:Choice>
    <mc:Fallback xmlns="">
      <p:transition spd="slow" advClick="0" advTm="200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CB5185C5-7358-BC6D-F524-7F6CB1262F7B}"/>
              </a:ext>
            </a:extLst>
          </p:cNvPr>
          <p:cNvSpPr txBox="1"/>
          <p:nvPr/>
        </p:nvSpPr>
        <p:spPr>
          <a:xfrm>
            <a:off x="5499100" y="647700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dirty="0"/>
              <a:t>园圈地图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ADBCBC6-21D1-4D09-178E-230824A4F38F}"/>
              </a:ext>
            </a:extLst>
          </p:cNvPr>
          <p:cNvSpPr txBox="1"/>
          <p:nvPr/>
        </p:nvSpPr>
        <p:spPr>
          <a:xfrm>
            <a:off x="1621115" y="1549400"/>
            <a:ext cx="4830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国内专注于提供园区和室内</a:t>
            </a:r>
            <a:r>
              <a:rPr kumimoji="1" lang="en-US" altLang="zh-CN" dirty="0"/>
              <a:t>3D</a:t>
            </a:r>
            <a:r>
              <a:rPr kumimoji="1" lang="zh-CN" altLang="en-US" dirty="0"/>
              <a:t>地图解决方案。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E34DA30-8A09-6EBE-ADA3-81C2202985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000" y="2420322"/>
            <a:ext cx="10414000" cy="3566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99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 advTm="2000">
        <p14:gallery dir="l"/>
      </p:transition>
    </mc:Choice>
    <mc:Fallback xmlns="">
      <p:transition spd="slow" advClick="0" advTm="200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D7DC5189-7CE8-4383-468D-A479BA807BC4}"/>
              </a:ext>
            </a:extLst>
          </p:cNvPr>
          <p:cNvSpPr txBox="1"/>
          <p:nvPr/>
        </p:nvSpPr>
        <p:spPr>
          <a:xfrm>
            <a:off x="5740400" y="546100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/>
              <a:t>园圈地图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002B853-ACAF-3EC6-184F-817228D2CE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3153" y="969665"/>
            <a:ext cx="8641348" cy="5740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12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 advTm="2000">
        <p14:gallery dir="l"/>
      </p:transition>
    </mc:Choice>
    <mc:Fallback xmlns="">
      <p:transition spd="slow" advClick="0" advTm="200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F86F9D7-C792-1716-EA9F-1DA5A4178823}"/>
              </a:ext>
            </a:extLst>
          </p:cNvPr>
          <p:cNvSpPr txBox="1"/>
          <p:nvPr/>
        </p:nvSpPr>
        <p:spPr>
          <a:xfrm>
            <a:off x="5389123" y="43774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蜂鸟视图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2ADEB49-FD7F-5D95-CD52-7C96AD5F5CE8}"/>
              </a:ext>
            </a:extLst>
          </p:cNvPr>
          <p:cNvSpPr txBox="1"/>
          <p:nvPr/>
        </p:nvSpPr>
        <p:spPr>
          <a:xfrm>
            <a:off x="1070043" y="1021405"/>
            <a:ext cx="92510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蜂鸟视图具备专业的可视化地图数据生产团队，满足各领域客户对高精度</a:t>
            </a:r>
            <a:r>
              <a:rPr lang="en-US" altLang="zh-CN" dirty="0"/>
              <a:t>3D</a:t>
            </a:r>
            <a:r>
              <a:rPr lang="zh-CN" altLang="en-US" dirty="0"/>
              <a:t>模型、室内地图的需求，提供针对商场、工厂、园区、医院、交通枢纽、酒店等各类大型复杂场景的室内外三维地图及模型制作服务。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828A0C2-EEA9-84E6-241B-0FECC1D926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6926" y="2159064"/>
            <a:ext cx="8153400" cy="440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981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 advTm="2000">
        <p14:gallery dir="l"/>
      </p:transition>
    </mc:Choice>
    <mc:Fallback xmlns="">
      <p:transition spd="slow" advClick="0" advTm="200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5B21CD9-A59B-92AB-946C-81952970A6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8271" y="1031131"/>
            <a:ext cx="9355457" cy="5440339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37CCBF9F-E984-B823-331D-9A50444390EC}"/>
              </a:ext>
            </a:extLst>
          </p:cNvPr>
          <p:cNvSpPr txBox="1"/>
          <p:nvPr/>
        </p:nvSpPr>
        <p:spPr>
          <a:xfrm>
            <a:off x="4988003" y="38653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蜂鸟视图</a:t>
            </a:r>
          </a:p>
        </p:txBody>
      </p:sp>
    </p:spTree>
    <p:extLst>
      <p:ext uri="{BB962C8B-B14F-4D97-AF65-F5344CB8AC3E}">
        <p14:creationId xmlns:p14="http://schemas.microsoft.com/office/powerpoint/2010/main" val="2933415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 advTm="2000">
        <p14:gallery dir="l"/>
      </p:transition>
    </mc:Choice>
    <mc:Fallback xmlns="">
      <p:transition spd="slow" advClick="0" advTm="200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B4B54C9-8B24-E50C-0436-E6749D79F5B0}"/>
              </a:ext>
            </a:extLst>
          </p:cNvPr>
          <p:cNvSpPr txBox="1"/>
          <p:nvPr/>
        </p:nvSpPr>
        <p:spPr>
          <a:xfrm>
            <a:off x="3517899" y="1701799"/>
            <a:ext cx="256603" cy="1344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B22A8B45-2DFD-452C-32BF-6715CFDCD6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752789"/>
              </p:ext>
            </p:extLst>
          </p:nvPr>
        </p:nvGraphicFramePr>
        <p:xfrm>
          <a:off x="323444" y="193579"/>
          <a:ext cx="11545111" cy="69394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3031">
                  <a:extLst>
                    <a:ext uri="{9D8B030D-6E8A-4147-A177-3AD203B41FA5}">
                      <a16:colId xmlns:a16="http://schemas.microsoft.com/office/drawing/2014/main" val="3092920053"/>
                    </a:ext>
                  </a:extLst>
                </a:gridCol>
                <a:gridCol w="3225014">
                  <a:extLst>
                    <a:ext uri="{9D8B030D-6E8A-4147-A177-3AD203B41FA5}">
                      <a16:colId xmlns:a16="http://schemas.microsoft.com/office/drawing/2014/main" val="3961994248"/>
                    </a:ext>
                  </a:extLst>
                </a:gridCol>
                <a:gridCol w="2309022">
                  <a:extLst>
                    <a:ext uri="{9D8B030D-6E8A-4147-A177-3AD203B41FA5}">
                      <a16:colId xmlns:a16="http://schemas.microsoft.com/office/drawing/2014/main" val="900749154"/>
                    </a:ext>
                  </a:extLst>
                </a:gridCol>
                <a:gridCol w="2309022">
                  <a:extLst>
                    <a:ext uri="{9D8B030D-6E8A-4147-A177-3AD203B41FA5}">
                      <a16:colId xmlns:a16="http://schemas.microsoft.com/office/drawing/2014/main" val="1485040089"/>
                    </a:ext>
                  </a:extLst>
                </a:gridCol>
                <a:gridCol w="2309022">
                  <a:extLst>
                    <a:ext uri="{9D8B030D-6E8A-4147-A177-3AD203B41FA5}">
                      <a16:colId xmlns:a16="http://schemas.microsoft.com/office/drawing/2014/main" val="3504544641"/>
                    </a:ext>
                  </a:extLst>
                </a:gridCol>
              </a:tblGrid>
              <a:tr h="675195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3D</a:t>
                      </a:r>
                      <a:r>
                        <a:rPr lang="zh-CN" altLang="en-US" dirty="0"/>
                        <a:t>室内地图</a:t>
                      </a:r>
                    </a:p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商用</a:t>
                      </a:r>
                    </a:p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开发文档以及部署</a:t>
                      </a:r>
                    </a:p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平台以及服务</a:t>
                      </a:r>
                    </a:p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1365811"/>
                  </a:ext>
                </a:extLst>
              </a:tr>
              <a:tr h="1144851">
                <a:tc>
                  <a:txBody>
                    <a:bodyPr/>
                    <a:lstStyle/>
                    <a:p>
                      <a:r>
                        <a:rPr lang="zh-CN" altLang="en-US" dirty="0"/>
                        <a:t>高德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支持，可用于商超、车站等室内导览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需要开通自定义地图以及</a:t>
                      </a:r>
                      <a:r>
                        <a:rPr lang="en-US" altLang="zh-CN" dirty="0" err="1"/>
                        <a:t>GeoHub</a:t>
                      </a:r>
                      <a:r>
                        <a:rPr lang="zh-CN" altLang="en-US" dirty="0"/>
                        <a:t>数据中心等服务包年套餐（按等级收取费用）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室内地图文档以及实现参考较少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国内知名图商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8108366"/>
                  </a:ext>
                </a:extLst>
              </a:tr>
              <a:tr h="919170"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Mapbox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通过</a:t>
                      </a:r>
                      <a:r>
                        <a:rPr lang="en-US" altLang="zh-CN" dirty="0" err="1"/>
                        <a:t>geojson</a:t>
                      </a:r>
                      <a:r>
                        <a:rPr lang="zh-CN" altLang="en-US" dirty="0"/>
                        <a:t>属置</a:t>
                      </a: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fill-extrude-height</a:t>
                      </a:r>
                      <a:r>
                        <a:rPr lang="zh-CN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，实现</a:t>
                      </a: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3d</a:t>
                      </a:r>
                      <a:r>
                        <a:rPr lang="zh-CN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室内效果，效果较为单一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按照月启动次数以及坐席位阶梯计费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室内地图文档以及实现参考非常少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国外服务商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0848828"/>
                  </a:ext>
                </a:extLst>
              </a:tr>
              <a:tr h="1778903">
                <a:tc>
                  <a:txBody>
                    <a:bodyPr/>
                    <a:lstStyle/>
                    <a:p>
                      <a:r>
                        <a:rPr lang="zh-CN" altLang="en-US" dirty="0">
                          <a:solidFill>
                            <a:srgbClr val="FF0000"/>
                          </a:solidFill>
                        </a:rPr>
                        <a:t>园圈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solidFill>
                            <a:srgbClr val="FF0000"/>
                          </a:solidFill>
                        </a:rPr>
                        <a:t>支持，</a:t>
                      </a:r>
                      <a:r>
                        <a:rPr lang="zh-CN" altLang="en-US" sz="1800" b="0" i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适用于商场导览等室内场景，支持简结和精品模型，支持微信小程序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solidFill>
                            <a:srgbClr val="FF0000"/>
                          </a:solidFill>
                        </a:rPr>
                        <a:t>在线免费，离线使用</a:t>
                      </a:r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2000/</a:t>
                      </a:r>
                      <a:r>
                        <a:rPr lang="zh-CN" altLang="en-US" dirty="0">
                          <a:solidFill>
                            <a:srgbClr val="FF0000"/>
                          </a:solidFill>
                        </a:rPr>
                        <a:t>地图（永久）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FF0000"/>
                          </a:solidFill>
                        </a:rPr>
                        <a:t>文档以及实现参考较为丰富，且编辑器使用细节和参考案例比较丰富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solidFill>
                            <a:srgbClr val="FF0000"/>
                          </a:solidFill>
                        </a:rPr>
                        <a:t>国内专注园区和室内地图场景解决方案服务，规模较小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1393218"/>
                  </a:ext>
                </a:extLst>
              </a:tr>
              <a:tr h="389363"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Three.JS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需要投入资源，封装和对室内地图进一步抽象以及建模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免费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具有一定的学习曲线，且对</a:t>
                      </a:r>
                      <a:r>
                        <a:rPr lang="en-US" altLang="zh-CN" dirty="0" err="1"/>
                        <a:t>webgl</a:t>
                      </a:r>
                      <a:r>
                        <a:rPr lang="zh-CN" altLang="en-US" dirty="0"/>
                        <a:t>、着色器有一定的了解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3489453"/>
                  </a:ext>
                </a:extLst>
              </a:tr>
              <a:tr h="389363">
                <a:tc>
                  <a:txBody>
                    <a:bodyPr/>
                    <a:lstStyle/>
                    <a:p>
                      <a:r>
                        <a:rPr lang="zh-CN" altLang="en-US" dirty="0"/>
                        <a:t>蜂鸟视图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支持，</a:t>
                      </a:r>
                      <a:r>
                        <a:rPr lang="zh-CN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适用于商场导览等室内场景，支持简结和精品模型，支持微信小程序</a:t>
                      </a:r>
                      <a:endParaRPr lang="zh-CN" altLang="en-US" dirty="0"/>
                    </a:p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在线免费，离线使用</a:t>
                      </a:r>
                      <a:r>
                        <a:rPr lang="en-US" altLang="zh-CN" dirty="0"/>
                        <a:t>1000/</a:t>
                      </a:r>
                      <a:r>
                        <a:rPr lang="zh-CN" altLang="en-US" dirty="0"/>
                        <a:t>地图</a:t>
                      </a:r>
                      <a:r>
                        <a:rPr lang="en-US" altLang="zh-CN" dirty="0"/>
                        <a:t>(</a:t>
                      </a:r>
                      <a:r>
                        <a:rPr lang="zh-CN" altLang="en-US" dirty="0"/>
                        <a:t>每年</a:t>
                      </a:r>
                      <a:r>
                        <a:rPr lang="en-US" altLang="zh-CN" dirty="0"/>
                        <a:t>)</a:t>
                      </a:r>
                      <a:endParaRPr lang="zh-CN" altLang="en-US" dirty="0"/>
                    </a:p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文档以及实现参考较为丰富，且编辑器使用细节和参考案例比较丰富</a:t>
                      </a:r>
                    </a:p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地图编辑器，主题编辑器，制图服务（收费）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85943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36709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 advTm="2000">
        <p14:gallery dir="l"/>
      </p:transition>
    </mc:Choice>
    <mc:Fallback xmlns="">
      <p:transition spd="slow" advClick="0" advTm="200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6608EEFF-3AA6-4970-D5CE-C69B50B9E33B}"/>
              </a:ext>
            </a:extLst>
          </p:cNvPr>
          <p:cNvSpPr txBox="1"/>
          <p:nvPr/>
        </p:nvSpPr>
        <p:spPr>
          <a:xfrm>
            <a:off x="5194300" y="508000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>
                <a:hlinkClick r:id="rId2"/>
              </a:rPr>
              <a:t>园圈地图</a:t>
            </a:r>
            <a:endParaRPr kumimoji="1" lang="zh-CN" altLang="en-US" sz="240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57D5AA7-F8D9-4F33-FEB9-69FC78E4A9DE}"/>
              </a:ext>
            </a:extLst>
          </p:cNvPr>
          <p:cNvSpPr txBox="1"/>
          <p:nvPr/>
        </p:nvSpPr>
        <p:spPr>
          <a:xfrm>
            <a:off x="3073400" y="1168400"/>
            <a:ext cx="5947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园圈地图是一款专为园区和室内地图的</a:t>
            </a:r>
            <a:r>
              <a:rPr kumimoji="1" lang="en-US" altLang="zh-CN" dirty="0"/>
              <a:t>3D</a:t>
            </a:r>
            <a:r>
              <a:rPr kumimoji="1" lang="zh-CN" altLang="en-US" dirty="0"/>
              <a:t>地图解决方案。</a:t>
            </a:r>
          </a:p>
        </p:txBody>
      </p:sp>
      <p:graphicFrame>
        <p:nvGraphicFramePr>
          <p:cNvPr id="5" name="图示 4">
            <a:extLst>
              <a:ext uri="{FF2B5EF4-FFF2-40B4-BE49-F238E27FC236}">
                <a16:creationId xmlns:a16="http://schemas.microsoft.com/office/drawing/2014/main" id="{496C0903-2B45-4D35-BABC-97E791CA224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2857689"/>
              </p:ext>
            </p:extLst>
          </p:nvPr>
        </p:nvGraphicFramePr>
        <p:xfrm>
          <a:off x="1627148" y="1549400"/>
          <a:ext cx="9256752" cy="4800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839139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 advTm="2000">
        <p14:gallery dir="l"/>
      </p:transition>
    </mc:Choice>
    <mc:Fallback xmlns="">
      <p:transition spd="slow" advClick="0" advTm="200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36C99EF-F0E8-F7DF-AC08-EC10C1000EDD}"/>
              </a:ext>
            </a:extLst>
          </p:cNvPr>
          <p:cNvSpPr txBox="1"/>
          <p:nvPr/>
        </p:nvSpPr>
        <p:spPr>
          <a:xfrm>
            <a:off x="5461000" y="1003300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/>
              <a:t>三大结构</a:t>
            </a:r>
          </a:p>
        </p:txBody>
      </p:sp>
      <p:graphicFrame>
        <p:nvGraphicFramePr>
          <p:cNvPr id="5" name="图示 4">
            <a:extLst>
              <a:ext uri="{FF2B5EF4-FFF2-40B4-BE49-F238E27FC236}">
                <a16:creationId xmlns:a16="http://schemas.microsoft.com/office/drawing/2014/main" id="{F034D257-2D77-BA4B-3862-53D8ED8BABD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85832649"/>
              </p:ext>
            </p:extLst>
          </p:nvPr>
        </p:nvGraphicFramePr>
        <p:xfrm>
          <a:off x="482601" y="1739900"/>
          <a:ext cx="11556999" cy="4800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56182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 advTm="2000">
        <p14:gallery dir="l"/>
      </p:transition>
    </mc:Choice>
    <mc:Fallback xmlns="">
      <p:transition spd="slow" advClick="0" advTm="200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777E658-CECB-A8C4-18C0-7F5CD1160593}"/>
              </a:ext>
            </a:extLst>
          </p:cNvPr>
          <p:cNvSpPr txBox="1"/>
          <p:nvPr/>
        </p:nvSpPr>
        <p:spPr>
          <a:xfrm>
            <a:off x="4978400" y="800100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/>
              <a:t>三大结构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8ABCC1D-3FA2-35EA-1436-27E3613EB501}"/>
              </a:ext>
            </a:extLst>
          </p:cNvPr>
          <p:cNvSpPr txBox="1"/>
          <p:nvPr/>
        </p:nvSpPr>
        <p:spPr>
          <a:xfrm>
            <a:off x="5308600" y="1955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3D4D682-CBE0-DAD3-539F-94CCB224DE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2650" y="2146300"/>
            <a:ext cx="6007100" cy="391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22F1846-A1D5-A2BD-2720-C8C1D989288A}"/>
              </a:ext>
            </a:extLst>
          </p:cNvPr>
          <p:cNvSpPr txBox="1"/>
          <p:nvPr/>
        </p:nvSpPr>
        <p:spPr>
          <a:xfrm>
            <a:off x="2590800" y="1460500"/>
            <a:ext cx="8369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下图为</a:t>
            </a:r>
            <a:r>
              <a:rPr lang="en-US" altLang="zh-CN" dirty="0" err="1"/>
              <a:t>ooomap</a:t>
            </a:r>
            <a:r>
              <a:rPr lang="zh-CN" altLang="en-US" dirty="0"/>
              <a:t>地图编辑器中的场景树载图</a:t>
            </a:r>
            <a:r>
              <a:rPr lang="en-US" altLang="zh-CN" dirty="0"/>
              <a:t>, </a:t>
            </a:r>
            <a:r>
              <a:rPr lang="zh-CN" altLang="en-US" dirty="0"/>
              <a:t>可以直观的了解</a:t>
            </a:r>
            <a:r>
              <a:rPr lang="en-US" altLang="zh-CN" dirty="0" err="1"/>
              <a:t>ooomap</a:t>
            </a:r>
            <a:r>
              <a:rPr lang="zh-CN" altLang="en-US" dirty="0"/>
              <a:t>的场景结构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63285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 advTm="2000">
        <p14:gallery dir="l"/>
      </p:transition>
    </mc:Choice>
    <mc:Fallback xmlns="">
      <p:transition spd="slow" advClick="0" advTm="2000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D7BB474E-4CC8-9596-0608-F43CCDA55B9A}"/>
              </a:ext>
            </a:extLst>
          </p:cNvPr>
          <p:cNvSpPr txBox="1"/>
          <p:nvPr/>
        </p:nvSpPr>
        <p:spPr>
          <a:xfrm>
            <a:off x="4381500" y="457200"/>
            <a:ext cx="14221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/>
              <a:t>四大元素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208B63D-9C95-A24A-B16C-0EC472EA7211}"/>
              </a:ext>
            </a:extLst>
          </p:cNvPr>
          <p:cNvSpPr txBox="1"/>
          <p:nvPr/>
        </p:nvSpPr>
        <p:spPr>
          <a:xfrm>
            <a:off x="1193800" y="2311400"/>
            <a:ext cx="104775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err="1"/>
              <a:t>ooomap</a:t>
            </a:r>
            <a:r>
              <a:rPr lang="en-US" altLang="zh-CN" sz="2000" dirty="0"/>
              <a:t> </a:t>
            </a:r>
            <a:r>
              <a:rPr lang="zh-CN" altLang="en-US" sz="2000" dirty="0"/>
              <a:t>包括体块， 模型， 标注， 路网，四大元素</a:t>
            </a:r>
            <a:r>
              <a:rPr lang="en-US" altLang="zh-CN" sz="2000" dirty="0"/>
              <a:t>, </a:t>
            </a:r>
            <a:r>
              <a:rPr lang="zh-CN" altLang="en-US" sz="2000" dirty="0"/>
              <a:t>这四种元素挂载在上面三个结构上对应的结点上。</a:t>
            </a:r>
            <a:endParaRPr lang="en-US" altLang="zh-CN" sz="2000" dirty="0"/>
          </a:p>
          <a:p>
            <a:endParaRPr lang="zh-CN" altLang="en-US" sz="2000" dirty="0"/>
          </a:p>
          <a:p>
            <a:r>
              <a:rPr lang="zh-CN" altLang="en-US" sz="2000" dirty="0"/>
              <a:t>例如</a:t>
            </a:r>
            <a:r>
              <a:rPr lang="en-US" altLang="zh-CN" sz="2000" dirty="0"/>
              <a:t>: </a:t>
            </a:r>
            <a:r>
              <a:rPr lang="zh-CN" altLang="en-US" sz="2000" dirty="0"/>
              <a:t>体块挂载在结构的</a:t>
            </a:r>
            <a:r>
              <a:rPr lang="en-US" altLang="zh-CN" sz="2000" dirty="0" err="1"/>
              <a:t>blockNode</a:t>
            </a:r>
            <a:r>
              <a:rPr lang="zh-CN" altLang="en-US" sz="2000" dirty="0"/>
              <a:t>上</a:t>
            </a:r>
            <a:r>
              <a:rPr lang="en-US" altLang="zh-CN" sz="2000" dirty="0"/>
              <a:t>, </a:t>
            </a:r>
            <a:r>
              <a:rPr lang="zh-CN" altLang="en-US" sz="2000" dirty="0"/>
              <a:t>模型挂载在结构的</a:t>
            </a:r>
            <a:r>
              <a:rPr lang="en-US" altLang="zh-CN" sz="2000" dirty="0" err="1"/>
              <a:t>modelNode</a:t>
            </a:r>
            <a:r>
              <a:rPr lang="zh-CN" altLang="en-US" sz="2000" dirty="0"/>
              <a:t>上</a:t>
            </a:r>
            <a:r>
              <a:rPr lang="en-US" altLang="zh-CN" sz="2000" dirty="0"/>
              <a:t>, </a:t>
            </a:r>
            <a:r>
              <a:rPr lang="zh-CN" altLang="en-US" sz="2000" dirty="0"/>
              <a:t>标注挂载在结构的</a:t>
            </a:r>
            <a:r>
              <a:rPr lang="en-US" altLang="zh-CN" sz="2000" dirty="0" err="1"/>
              <a:t>markerNode</a:t>
            </a:r>
            <a:r>
              <a:rPr lang="zh-CN" altLang="en-US" sz="2000" dirty="0"/>
              <a:t>上</a:t>
            </a:r>
          </a:p>
        </p:txBody>
      </p:sp>
    </p:spTree>
    <p:extLst>
      <p:ext uri="{BB962C8B-B14F-4D97-AF65-F5344CB8AC3E}">
        <p14:creationId xmlns:p14="http://schemas.microsoft.com/office/powerpoint/2010/main" val="3479412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 advTm="2000">
        <p14:gallery dir="l"/>
      </p:transition>
    </mc:Choice>
    <mc:Fallback xmlns="">
      <p:transition spd="slow" advClick="0" advTm="200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" name="组合 115"/>
          <p:cNvGrpSpPr>
            <a:grpSpLocks/>
          </p:cNvGrpSpPr>
          <p:nvPr/>
        </p:nvGrpSpPr>
        <p:grpSpPr bwMode="auto">
          <a:xfrm>
            <a:off x="468385" y="1186392"/>
            <a:ext cx="1500515" cy="2062104"/>
            <a:chOff x="958486" y="1157048"/>
            <a:chExt cx="1126017" cy="1546206"/>
          </a:xfrm>
        </p:grpSpPr>
        <p:grpSp>
          <p:nvGrpSpPr>
            <p:cNvPr id="117" name="组合 39"/>
            <p:cNvGrpSpPr>
              <a:grpSpLocks/>
            </p:cNvGrpSpPr>
            <p:nvPr/>
          </p:nvGrpSpPr>
          <p:grpSpPr bwMode="auto">
            <a:xfrm>
              <a:off x="1010872" y="1358612"/>
              <a:ext cx="1073631" cy="1058608"/>
              <a:chOff x="1068022" y="1358612"/>
              <a:chExt cx="1073631" cy="1058608"/>
            </a:xfrm>
          </p:grpSpPr>
          <p:sp>
            <p:nvSpPr>
              <p:cNvPr id="119" name="矩形 118"/>
              <p:cNvSpPr/>
              <p:nvPr/>
            </p:nvSpPr>
            <p:spPr>
              <a:xfrm>
                <a:off x="1068022" y="1493517"/>
                <a:ext cx="1022315" cy="923703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20" name="矩形 119"/>
              <p:cNvSpPr/>
              <p:nvPr/>
            </p:nvSpPr>
            <p:spPr>
              <a:xfrm>
                <a:off x="2003027" y="1358612"/>
                <a:ext cx="138626" cy="80771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endParaRPr lang="zh-CN" altLang="en-US" sz="6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118" name="矩形 117"/>
            <p:cNvSpPr/>
            <p:nvPr/>
          </p:nvSpPr>
          <p:spPr>
            <a:xfrm>
              <a:off x="958486" y="1157048"/>
              <a:ext cx="795375" cy="15462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zh-CN" sz="12800" dirty="0">
                  <a:solidFill>
                    <a:schemeClr val="bg1"/>
                  </a:solidFill>
                  <a:effectLst>
                    <a:innerShdw blurRad="63500" dist="50800" dir="10800000">
                      <a:prstClr val="black">
                        <a:alpha val="50000"/>
                      </a:prstClr>
                    </a:innerShdw>
                  </a:effectLst>
                  <a:cs typeface="+mn-ea"/>
                  <a:sym typeface="+mn-lt"/>
                </a:rPr>
                <a:t>C</a:t>
              </a:r>
              <a:endParaRPr lang="zh-CN" altLang="en-US" sz="12800" dirty="0">
                <a:solidFill>
                  <a:schemeClr val="bg1"/>
                </a:solidFill>
                <a:effectLst>
                  <a:innerShdw blurRad="63500" dist="50800" dir="10800000">
                    <a:prstClr val="black">
                      <a:alpha val="50000"/>
                    </a:prstClr>
                  </a:innerShdw>
                </a:effectLst>
                <a:cs typeface="+mn-ea"/>
                <a:sym typeface="+mn-lt"/>
              </a:endParaRPr>
            </a:p>
          </p:txBody>
        </p:sp>
      </p:grpSp>
      <p:grpSp>
        <p:nvGrpSpPr>
          <p:cNvPr id="122" name="组合 8"/>
          <p:cNvGrpSpPr>
            <a:grpSpLocks/>
          </p:cNvGrpSpPr>
          <p:nvPr/>
        </p:nvGrpSpPr>
        <p:grpSpPr bwMode="auto">
          <a:xfrm>
            <a:off x="3227459" y="1720852"/>
            <a:ext cx="6014646" cy="715581"/>
            <a:chOff x="4181203" y="1479950"/>
            <a:chExt cx="4074491" cy="536215"/>
          </a:xfrm>
        </p:grpSpPr>
        <p:sp>
          <p:nvSpPr>
            <p:cNvPr id="123" name="矩形 122"/>
            <p:cNvSpPr/>
            <p:nvPr/>
          </p:nvSpPr>
          <p:spPr bwMode="auto">
            <a:xfrm>
              <a:off x="4181203" y="1522775"/>
              <a:ext cx="4074491" cy="450454"/>
            </a:xfrm>
            <a:prstGeom prst="rect">
              <a:avLst/>
            </a:prstGeom>
            <a:solidFill>
              <a:srgbClr val="C00000"/>
            </a:solidFill>
            <a:ln w="6350" algn="ctr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anchor="ctr"/>
            <a:lstStyle/>
            <a:p>
              <a:pPr algn="ctr">
                <a:defRPr/>
              </a:pPr>
              <a:r>
                <a:rPr lang="zh-CN" altLang="en-US" sz="2100" dirty="0">
                  <a:solidFill>
                    <a:schemeClr val="bg1"/>
                  </a:solidFill>
                  <a:latin typeface="+mn-ea"/>
                  <a:cs typeface="+mn-ea"/>
                  <a:sym typeface="+mn-lt"/>
                </a:rPr>
                <a:t>需求背景</a:t>
              </a:r>
            </a:p>
          </p:txBody>
        </p:sp>
        <p:sp>
          <p:nvSpPr>
            <p:cNvPr id="124" name="椭圆 123"/>
            <p:cNvSpPr/>
            <p:nvPr/>
          </p:nvSpPr>
          <p:spPr bwMode="auto">
            <a:xfrm>
              <a:off x="4305301" y="1565376"/>
              <a:ext cx="379573" cy="379573"/>
            </a:xfrm>
            <a:prstGeom prst="ellipse">
              <a:avLst/>
            </a:prstGeom>
            <a:solidFill>
              <a:schemeClr val="bg1"/>
            </a:solidFill>
            <a:ln w="6350" algn="ctr">
              <a:noFill/>
              <a:miter lim="800000"/>
              <a:headEnd/>
              <a:tailEnd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lIns="0" tIns="0" rIns="0" bIns="0" anchor="ctr"/>
            <a:lstStyle/>
            <a:p>
              <a:pPr algn="ctr">
                <a:defRPr/>
              </a:pPr>
              <a:endParaRPr lang="zh-CN" altLang="en-US" sz="2100" dirty="0">
                <a:latin typeface="+mn-ea"/>
                <a:cs typeface="+mn-ea"/>
                <a:sym typeface="+mn-lt"/>
              </a:endParaRPr>
            </a:p>
          </p:txBody>
        </p:sp>
        <p:sp>
          <p:nvSpPr>
            <p:cNvPr id="125" name="矩形 11"/>
            <p:cNvSpPr>
              <a:spLocks noChangeArrowheads="1"/>
            </p:cNvSpPr>
            <p:nvPr/>
          </p:nvSpPr>
          <p:spPr bwMode="auto">
            <a:xfrm>
              <a:off x="4216136" y="1479950"/>
              <a:ext cx="601806" cy="5362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algn="ctr" eaLnBrk="1" hangingPunct="1">
                <a:lnSpc>
                  <a:spcPct val="150000"/>
                </a:lnSpc>
              </a:pPr>
              <a:r>
                <a:rPr lang="en-US" altLang="zh-CN" sz="2700">
                  <a:solidFill>
                    <a:srgbClr val="262626"/>
                  </a:solidFill>
                  <a:latin typeface="+mn-ea"/>
                  <a:ea typeface="+mn-ea"/>
                  <a:cs typeface="+mn-ea"/>
                  <a:sym typeface="+mn-lt"/>
                </a:rPr>
                <a:t>1</a:t>
              </a:r>
            </a:p>
          </p:txBody>
        </p:sp>
        <p:sp>
          <p:nvSpPr>
            <p:cNvPr id="126" name="TextBox 72"/>
            <p:cNvSpPr txBox="1"/>
            <p:nvPr/>
          </p:nvSpPr>
          <p:spPr bwMode="auto">
            <a:xfrm>
              <a:off x="5007713" y="1565600"/>
              <a:ext cx="125142" cy="39207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endParaRPr lang="zh-CN" altLang="en-US" sz="2800" spc="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+mn-ea"/>
                <a:sym typeface="+mn-lt"/>
              </a:endParaRPr>
            </a:p>
          </p:txBody>
        </p:sp>
      </p:grpSp>
      <p:grpSp>
        <p:nvGrpSpPr>
          <p:cNvPr id="127" name="组合 13"/>
          <p:cNvGrpSpPr>
            <a:grpSpLocks/>
          </p:cNvGrpSpPr>
          <p:nvPr/>
        </p:nvGrpSpPr>
        <p:grpSpPr bwMode="auto">
          <a:xfrm>
            <a:off x="3227458" y="2963002"/>
            <a:ext cx="6014644" cy="715581"/>
            <a:chOff x="4181203" y="2060522"/>
            <a:chExt cx="4074491" cy="536215"/>
          </a:xfrm>
        </p:grpSpPr>
        <p:sp>
          <p:nvSpPr>
            <p:cNvPr id="128" name="矩形 127"/>
            <p:cNvSpPr/>
            <p:nvPr/>
          </p:nvSpPr>
          <p:spPr bwMode="auto">
            <a:xfrm>
              <a:off x="4181203" y="2103347"/>
              <a:ext cx="4074491" cy="450454"/>
            </a:xfrm>
            <a:prstGeom prst="rect">
              <a:avLst/>
            </a:prstGeom>
            <a:solidFill>
              <a:srgbClr val="C00000"/>
            </a:solidFill>
            <a:ln w="6350" algn="ctr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anchor="ctr"/>
            <a:lstStyle/>
            <a:p>
              <a:pPr algn="ctr">
                <a:defRPr/>
              </a:pPr>
              <a:r>
                <a:rPr lang="zh-CN" altLang="en-US" sz="2100" dirty="0">
                  <a:solidFill>
                    <a:schemeClr val="bg1"/>
                  </a:solidFill>
                  <a:latin typeface="+mn-ea"/>
                  <a:cs typeface="+mn-ea"/>
                  <a:sym typeface="+mn-lt"/>
                </a:rPr>
                <a:t>常见室内地图方案</a:t>
              </a:r>
            </a:p>
          </p:txBody>
        </p:sp>
        <p:sp>
          <p:nvSpPr>
            <p:cNvPr id="129" name="椭圆 128"/>
            <p:cNvSpPr/>
            <p:nvPr/>
          </p:nvSpPr>
          <p:spPr bwMode="auto">
            <a:xfrm>
              <a:off x="4305301" y="2145948"/>
              <a:ext cx="379573" cy="379573"/>
            </a:xfrm>
            <a:prstGeom prst="ellipse">
              <a:avLst/>
            </a:prstGeom>
            <a:solidFill>
              <a:schemeClr val="bg1"/>
            </a:solidFill>
            <a:ln w="6350" algn="ctr">
              <a:noFill/>
              <a:miter lim="800000"/>
              <a:headEnd/>
              <a:tailEnd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lIns="0" tIns="0" rIns="0" bIns="0" anchor="ctr"/>
            <a:lstStyle/>
            <a:p>
              <a:pPr algn="ctr">
                <a:defRPr/>
              </a:pPr>
              <a:endParaRPr lang="zh-CN" altLang="en-US" sz="2100" dirty="0">
                <a:latin typeface="+mn-ea"/>
                <a:cs typeface="+mn-ea"/>
                <a:sym typeface="+mn-lt"/>
              </a:endParaRPr>
            </a:p>
          </p:txBody>
        </p:sp>
        <p:sp>
          <p:nvSpPr>
            <p:cNvPr id="130" name="矩形 16"/>
            <p:cNvSpPr>
              <a:spLocks noChangeArrowheads="1"/>
            </p:cNvSpPr>
            <p:nvPr/>
          </p:nvSpPr>
          <p:spPr bwMode="auto">
            <a:xfrm>
              <a:off x="4216136" y="2060522"/>
              <a:ext cx="601806" cy="5362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algn="ctr" eaLnBrk="1" hangingPunct="1">
                <a:lnSpc>
                  <a:spcPct val="150000"/>
                </a:lnSpc>
              </a:pPr>
              <a:r>
                <a:rPr lang="en-US" altLang="zh-CN" sz="2700">
                  <a:solidFill>
                    <a:srgbClr val="262626"/>
                  </a:solidFill>
                  <a:latin typeface="+mn-ea"/>
                  <a:ea typeface="+mn-ea"/>
                  <a:cs typeface="+mn-ea"/>
                  <a:sym typeface="+mn-lt"/>
                </a:rPr>
                <a:t>2</a:t>
              </a:r>
            </a:p>
          </p:txBody>
        </p:sp>
        <p:sp>
          <p:nvSpPr>
            <p:cNvPr id="131" name="TextBox 77"/>
            <p:cNvSpPr txBox="1"/>
            <p:nvPr/>
          </p:nvSpPr>
          <p:spPr bwMode="auto">
            <a:xfrm>
              <a:off x="5007714" y="2131897"/>
              <a:ext cx="125142" cy="39207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endParaRPr lang="zh-CN" altLang="en-US" sz="2800" spc="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+mn-ea"/>
                <a:sym typeface="+mn-lt"/>
              </a:endParaRPr>
            </a:p>
          </p:txBody>
        </p:sp>
      </p:grpSp>
      <p:grpSp>
        <p:nvGrpSpPr>
          <p:cNvPr id="132" name="组合 18"/>
          <p:cNvGrpSpPr>
            <a:grpSpLocks/>
          </p:cNvGrpSpPr>
          <p:nvPr/>
        </p:nvGrpSpPr>
        <p:grpSpPr bwMode="auto">
          <a:xfrm>
            <a:off x="3227458" y="4148003"/>
            <a:ext cx="6014644" cy="715581"/>
            <a:chOff x="4181203" y="2626579"/>
            <a:chExt cx="4074491" cy="537924"/>
          </a:xfrm>
        </p:grpSpPr>
        <p:sp>
          <p:nvSpPr>
            <p:cNvPr id="133" name="矩形 132"/>
            <p:cNvSpPr/>
            <p:nvPr/>
          </p:nvSpPr>
          <p:spPr bwMode="auto">
            <a:xfrm>
              <a:off x="4181203" y="2669540"/>
              <a:ext cx="4074491" cy="450299"/>
            </a:xfrm>
            <a:prstGeom prst="rect">
              <a:avLst/>
            </a:prstGeom>
            <a:solidFill>
              <a:srgbClr val="C00000"/>
            </a:solidFill>
            <a:ln w="6350" algn="ctr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anchor="ctr"/>
            <a:lstStyle/>
            <a:p>
              <a:pPr algn="ctr">
                <a:defRPr/>
              </a:pPr>
              <a:r>
                <a:rPr lang="zh-CN" altLang="en-US" sz="2100" dirty="0">
                  <a:solidFill>
                    <a:schemeClr val="bg1"/>
                  </a:solidFill>
                  <a:latin typeface="+mn-ea"/>
                  <a:cs typeface="+mn-ea"/>
                  <a:sym typeface="+mn-lt"/>
                </a:rPr>
                <a:t>园圈地图技术介绍</a:t>
              </a:r>
            </a:p>
          </p:txBody>
        </p:sp>
        <p:sp>
          <p:nvSpPr>
            <p:cNvPr id="134" name="椭圆 133"/>
            <p:cNvSpPr/>
            <p:nvPr/>
          </p:nvSpPr>
          <p:spPr bwMode="auto">
            <a:xfrm>
              <a:off x="4305301" y="2712005"/>
              <a:ext cx="379573" cy="379573"/>
            </a:xfrm>
            <a:prstGeom prst="ellipse">
              <a:avLst/>
            </a:prstGeom>
            <a:solidFill>
              <a:schemeClr val="bg1"/>
            </a:solidFill>
            <a:ln w="6350" algn="ctr">
              <a:noFill/>
              <a:miter lim="800000"/>
              <a:headEnd/>
              <a:tailEnd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lIns="0" tIns="0" rIns="0" bIns="0" anchor="ctr"/>
            <a:lstStyle/>
            <a:p>
              <a:pPr algn="ctr">
                <a:defRPr/>
              </a:pPr>
              <a:endParaRPr lang="zh-CN" altLang="en-US" sz="2100" dirty="0">
                <a:latin typeface="+mn-ea"/>
                <a:cs typeface="+mn-ea"/>
                <a:sym typeface="+mn-lt"/>
              </a:endParaRPr>
            </a:p>
          </p:txBody>
        </p:sp>
        <p:sp>
          <p:nvSpPr>
            <p:cNvPr id="135" name="矩形 21"/>
            <p:cNvSpPr>
              <a:spLocks noChangeArrowheads="1"/>
            </p:cNvSpPr>
            <p:nvPr/>
          </p:nvSpPr>
          <p:spPr bwMode="auto">
            <a:xfrm>
              <a:off x="4216136" y="2626579"/>
              <a:ext cx="601806" cy="5379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algn="ctr" eaLnBrk="1" hangingPunct="1">
                <a:lnSpc>
                  <a:spcPct val="150000"/>
                </a:lnSpc>
              </a:pPr>
              <a:r>
                <a:rPr lang="en-US" altLang="zh-CN" sz="2700">
                  <a:solidFill>
                    <a:srgbClr val="262626"/>
                  </a:solidFill>
                  <a:latin typeface="+mn-ea"/>
                  <a:ea typeface="+mn-ea"/>
                  <a:cs typeface="+mn-ea"/>
                  <a:sym typeface="+mn-lt"/>
                </a:rPr>
                <a:t>3</a:t>
              </a:r>
            </a:p>
          </p:txBody>
        </p:sp>
        <p:sp>
          <p:nvSpPr>
            <p:cNvPr id="136" name="TextBox 82"/>
            <p:cNvSpPr txBox="1"/>
            <p:nvPr/>
          </p:nvSpPr>
          <p:spPr bwMode="auto">
            <a:xfrm>
              <a:off x="5007714" y="2712502"/>
              <a:ext cx="125142" cy="3933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endParaRPr lang="zh-CN" altLang="en-US" sz="2800" spc="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+mn-ea"/>
                <a:sym typeface="+mn-lt"/>
              </a:endParaRPr>
            </a:p>
          </p:txBody>
        </p:sp>
      </p:grpSp>
      <p:grpSp>
        <p:nvGrpSpPr>
          <p:cNvPr id="137" name="组合 26"/>
          <p:cNvGrpSpPr>
            <a:grpSpLocks/>
          </p:cNvGrpSpPr>
          <p:nvPr/>
        </p:nvGrpSpPr>
        <p:grpSpPr bwMode="auto">
          <a:xfrm>
            <a:off x="2775059" y="1760459"/>
            <a:ext cx="307536" cy="3306842"/>
            <a:chOff x="5464304" y="1579319"/>
            <a:chExt cx="1560604" cy="2210765"/>
          </a:xfrm>
        </p:grpSpPr>
        <p:cxnSp>
          <p:nvCxnSpPr>
            <p:cNvPr id="138" name="直接连接符 137"/>
            <p:cNvCxnSpPr/>
            <p:nvPr/>
          </p:nvCxnSpPr>
          <p:spPr bwMode="auto">
            <a:xfrm>
              <a:off x="5464304" y="1579319"/>
              <a:ext cx="0" cy="2204256"/>
            </a:xfrm>
            <a:prstGeom prst="line">
              <a:avLst/>
            </a:prstGeom>
            <a:noFill/>
            <a:ln w="38100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9" name="直接连接符 138"/>
            <p:cNvCxnSpPr/>
            <p:nvPr/>
          </p:nvCxnSpPr>
          <p:spPr bwMode="auto">
            <a:xfrm>
              <a:off x="7024908" y="1594532"/>
              <a:ext cx="0" cy="2195552"/>
            </a:xfrm>
            <a:prstGeom prst="line">
              <a:avLst/>
            </a:prstGeom>
            <a:noFill/>
            <a:ln w="3175" cap="flat" cmpd="sng" algn="ctr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537358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 advClick="0" advTm="8000">
        <p14:switch dir="r"/>
      </p:transition>
    </mc:Choice>
    <mc:Fallback xmlns="">
      <p:transition spd="slow" advClick="0" advTm="8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10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10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0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6E423C96-C814-9D60-93B3-D4799DB79AF7}"/>
              </a:ext>
            </a:extLst>
          </p:cNvPr>
          <p:cNvSpPr txBox="1"/>
          <p:nvPr/>
        </p:nvSpPr>
        <p:spPr>
          <a:xfrm>
            <a:off x="1352394" y="1028700"/>
            <a:ext cx="474360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体块</a:t>
            </a:r>
            <a:r>
              <a:rPr lang="en-US" altLang="zh-CN" b="1" dirty="0"/>
              <a:t>(block)</a:t>
            </a:r>
            <a:endParaRPr lang="en-US" altLang="zh-CN" dirty="0"/>
          </a:p>
          <a:p>
            <a:r>
              <a:rPr lang="zh-CN" altLang="en-US" dirty="0"/>
              <a:t>主要用于表现室内地图中的房间体块</a:t>
            </a:r>
            <a:r>
              <a:rPr lang="en-US" altLang="zh-CN" dirty="0"/>
              <a:t>, </a:t>
            </a:r>
            <a:r>
              <a:rPr lang="zh-CN" altLang="en-US" dirty="0"/>
              <a:t>如下图</a:t>
            </a:r>
            <a:r>
              <a:rPr lang="en-US" altLang="zh-CN" dirty="0"/>
              <a:t>:</a:t>
            </a:r>
          </a:p>
          <a:p>
            <a:endParaRPr kumimoji="1" lang="zh-CN" alt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B2739DB-E98F-0498-473C-07BDEEB6D9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9600" y="1952030"/>
            <a:ext cx="7645400" cy="435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166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 advTm="2000">
        <p14:gallery dir="l"/>
      </p:transition>
    </mc:Choice>
    <mc:Fallback xmlns="">
      <p:transition spd="slow" advClick="0" advTm="2000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6E423C96-C814-9D60-93B3-D4799DB79AF7}"/>
              </a:ext>
            </a:extLst>
          </p:cNvPr>
          <p:cNvSpPr txBox="1"/>
          <p:nvPr/>
        </p:nvSpPr>
        <p:spPr>
          <a:xfrm>
            <a:off x="1352394" y="1028700"/>
            <a:ext cx="57967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模型</a:t>
            </a:r>
            <a:r>
              <a:rPr lang="en-US" altLang="zh-CN" b="1" dirty="0"/>
              <a:t>(model)</a:t>
            </a:r>
            <a:endParaRPr lang="en-US" altLang="zh-CN" dirty="0"/>
          </a:p>
          <a:p>
            <a:r>
              <a:rPr lang="en-US" altLang="zh-CN" dirty="0"/>
              <a:t>3D</a:t>
            </a:r>
            <a:r>
              <a:rPr lang="zh-CN" altLang="en-US" dirty="0"/>
              <a:t>模型元素</a:t>
            </a:r>
            <a:r>
              <a:rPr lang="en-US" altLang="zh-CN" dirty="0"/>
              <a:t>, </a:t>
            </a:r>
            <a:r>
              <a:rPr lang="zh-CN" altLang="en-US" dirty="0"/>
              <a:t>目前支持</a:t>
            </a:r>
            <a:r>
              <a:rPr lang="en-US" altLang="zh-CN" dirty="0" err="1"/>
              <a:t>glb</a:t>
            </a:r>
            <a:r>
              <a:rPr lang="zh-CN" altLang="en-US" dirty="0"/>
              <a:t>模型格式</a:t>
            </a:r>
            <a:r>
              <a:rPr lang="en-US" altLang="zh-CN" dirty="0"/>
              <a:t>, </a:t>
            </a:r>
            <a:r>
              <a:rPr lang="zh-CN" altLang="en-US" dirty="0"/>
              <a:t>如下图中的建筑和树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C26D700C-FA0C-631A-CC44-6FE8B1EFA8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4889" y="1799082"/>
            <a:ext cx="7059612" cy="4639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2473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 advTm="2000">
        <p14:gallery dir="l"/>
      </p:transition>
    </mc:Choice>
    <mc:Fallback xmlns="">
      <p:transition spd="slow" advClick="0" advTm="2000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6E423C96-C814-9D60-93B3-D4799DB79AF7}"/>
              </a:ext>
            </a:extLst>
          </p:cNvPr>
          <p:cNvSpPr txBox="1"/>
          <p:nvPr/>
        </p:nvSpPr>
        <p:spPr>
          <a:xfrm>
            <a:off x="1352394" y="1028700"/>
            <a:ext cx="73180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标注</a:t>
            </a:r>
            <a:r>
              <a:rPr lang="en-US" altLang="zh-CN" b="1" dirty="0"/>
              <a:t>(marker)</a:t>
            </a:r>
            <a:endParaRPr lang="en-US" altLang="zh-CN" dirty="0"/>
          </a:p>
          <a:p>
            <a:r>
              <a:rPr lang="en-US" altLang="zh-CN" dirty="0"/>
              <a:t>POI</a:t>
            </a:r>
            <a:r>
              <a:rPr lang="zh-CN" altLang="en-US" dirty="0"/>
              <a:t>标注元素</a:t>
            </a:r>
            <a:r>
              <a:rPr lang="en-US" altLang="zh-CN" dirty="0"/>
              <a:t>, </a:t>
            </a:r>
            <a:r>
              <a:rPr lang="zh-CN" altLang="en-US" dirty="0"/>
              <a:t>用于地图中的数据可视化调节等（建筑结点没有此元素）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5DDB4354-2EA2-1431-93D7-7D93A98D1E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8700" y="2002984"/>
            <a:ext cx="7277100" cy="4435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1279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 advTm="2000">
        <p14:gallery dir="l"/>
      </p:transition>
    </mc:Choice>
    <mc:Fallback xmlns="">
      <p:transition spd="slow" advClick="0" advTm="2000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6E423C96-C814-9D60-93B3-D4799DB79AF7}"/>
              </a:ext>
            </a:extLst>
          </p:cNvPr>
          <p:cNvSpPr txBox="1"/>
          <p:nvPr/>
        </p:nvSpPr>
        <p:spPr>
          <a:xfrm>
            <a:off x="1352394" y="1028700"/>
            <a:ext cx="59554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路网</a:t>
            </a:r>
            <a:r>
              <a:rPr lang="en-US" altLang="zh-CN" b="1" dirty="0"/>
              <a:t>(route)</a:t>
            </a:r>
            <a:endParaRPr lang="en-US" altLang="zh-CN" dirty="0"/>
          </a:p>
          <a:p>
            <a:r>
              <a:rPr lang="zh-CN" altLang="en-US" dirty="0"/>
              <a:t>路网用于地图导航中的路径规划（建筑结点没有此元素）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391A2799-3BD6-7110-3952-3E66FC5051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4400" y="2120900"/>
            <a:ext cx="7315200" cy="3837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2842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 advTm="2000">
        <p14:gallery dir="l"/>
      </p:transition>
    </mc:Choice>
    <mc:Fallback xmlns="">
      <p:transition spd="slow" advClick="0" advTm="2000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2672CE7-B015-AC23-57C6-A698F488D1BD}"/>
              </a:ext>
            </a:extLst>
          </p:cNvPr>
          <p:cNvSpPr txBox="1"/>
          <p:nvPr/>
        </p:nvSpPr>
        <p:spPr>
          <a:xfrm>
            <a:off x="4876800" y="876300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/>
              <a:t>地图编辑器</a:t>
            </a:r>
          </a:p>
        </p:txBody>
      </p:sp>
      <p:sp>
        <p:nvSpPr>
          <p:cNvPr id="3" name="文本框 2">
            <a:hlinkClick r:id="rId2"/>
            <a:extLst>
              <a:ext uri="{FF2B5EF4-FFF2-40B4-BE49-F238E27FC236}">
                <a16:creationId xmlns:a16="http://schemas.microsoft.com/office/drawing/2014/main" id="{4EFCD0B8-1428-F95F-784D-9DEC64B5EA39}"/>
              </a:ext>
            </a:extLst>
          </p:cNvPr>
          <p:cNvSpPr txBox="1"/>
          <p:nvPr/>
        </p:nvSpPr>
        <p:spPr>
          <a:xfrm>
            <a:off x="10398730" y="5651500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hlinkClick r:id="rId2"/>
              </a:rPr>
              <a:t>地图使用手册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1D1A1D3-919D-40E4-C3FA-49D4279BE0EA}"/>
              </a:ext>
            </a:extLst>
          </p:cNvPr>
          <p:cNvSpPr txBox="1"/>
          <p:nvPr/>
        </p:nvSpPr>
        <p:spPr>
          <a:xfrm>
            <a:off x="10388600" y="6210300"/>
            <a:ext cx="15696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hlinkClick r:id="rId3"/>
              </a:rPr>
              <a:t>视频教程</a:t>
            </a:r>
            <a:endParaRPr kumimoji="1"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C5787D4-DDD7-0F2D-3076-38CF435AE2F2}"/>
              </a:ext>
            </a:extLst>
          </p:cNvPr>
          <p:cNvSpPr txBox="1"/>
          <p:nvPr/>
        </p:nvSpPr>
        <p:spPr>
          <a:xfrm>
            <a:off x="1473200" y="1478002"/>
            <a:ext cx="8310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通过地图编辑器，用户可以自己从零创建场景地图，编辑器使用基本流程如下：</a:t>
            </a:r>
            <a:endParaRPr kumimoji="1" lang="zh-CN" altLang="en-US" dirty="0"/>
          </a:p>
        </p:txBody>
      </p:sp>
      <p:graphicFrame>
        <p:nvGraphicFramePr>
          <p:cNvPr id="10" name="图示 9">
            <a:extLst>
              <a:ext uri="{FF2B5EF4-FFF2-40B4-BE49-F238E27FC236}">
                <a16:creationId xmlns:a16="http://schemas.microsoft.com/office/drawing/2014/main" id="{4A722743-015E-2E54-12D7-3A4243A2F18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62295580"/>
              </p:ext>
            </p:extLst>
          </p:nvPr>
        </p:nvGraphicFramePr>
        <p:xfrm>
          <a:off x="1244600" y="2036802"/>
          <a:ext cx="10185400" cy="31828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03065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 advTm="2000">
        <p14:gallery dir="l"/>
      </p:transition>
    </mc:Choice>
    <mc:Fallback xmlns="">
      <p:transition spd="slow" advClick="0" advTm="2000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06ED160A-C3EA-EC2D-8F36-99691BCBDA80}"/>
              </a:ext>
            </a:extLst>
          </p:cNvPr>
          <p:cNvSpPr txBox="1"/>
          <p:nvPr/>
        </p:nvSpPr>
        <p:spPr>
          <a:xfrm>
            <a:off x="4787900" y="800100"/>
            <a:ext cx="203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/>
              <a:t>地图基本使用</a:t>
            </a:r>
          </a:p>
        </p:txBody>
      </p:sp>
      <p:graphicFrame>
        <p:nvGraphicFramePr>
          <p:cNvPr id="6" name="图示 5">
            <a:extLst>
              <a:ext uri="{FF2B5EF4-FFF2-40B4-BE49-F238E27FC236}">
                <a16:creationId xmlns:a16="http://schemas.microsoft.com/office/drawing/2014/main" id="{4011900B-42D8-CAF8-2CB8-B0D9F25C38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4363488"/>
              </p:ext>
            </p:extLst>
          </p:nvPr>
        </p:nvGraphicFramePr>
        <p:xfrm>
          <a:off x="1186240" y="1372632"/>
          <a:ext cx="9913560" cy="45963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71860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 advTm="2000">
        <p14:gallery dir="l"/>
      </p:transition>
    </mc:Choice>
    <mc:Fallback xmlns="">
      <p:transition spd="slow" advClick="0" advTm="2000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AAE90F6B-DF50-0C48-39AE-BA44A8DD02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8843" y="190501"/>
            <a:ext cx="7730533" cy="6379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375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 advTm="2000">
        <p14:gallery dir="l"/>
      </p:transition>
    </mc:Choice>
    <mc:Fallback xmlns="">
      <p:transition spd="slow" advClick="0" advTm="2000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DA77C96A-84E1-A6CB-6489-1D449E447124}"/>
              </a:ext>
            </a:extLst>
          </p:cNvPr>
          <p:cNvSpPr txBox="1"/>
          <p:nvPr/>
        </p:nvSpPr>
        <p:spPr>
          <a:xfrm>
            <a:off x="5885234" y="603115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POI</a:t>
            </a:r>
            <a:endParaRPr kumimoji="1"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521C394-5EC2-CE79-9DF4-EB81B857122E}"/>
              </a:ext>
            </a:extLst>
          </p:cNvPr>
          <p:cNvSpPr txBox="1"/>
          <p:nvPr/>
        </p:nvSpPr>
        <p:spPr>
          <a:xfrm>
            <a:off x="1099225" y="1420236"/>
            <a:ext cx="89299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灵活的标注系统</a:t>
            </a:r>
            <a:r>
              <a:rPr lang="en-US" altLang="zh-CN" dirty="0"/>
              <a:t>, </a:t>
            </a:r>
            <a:r>
              <a:rPr lang="zh-CN" altLang="en-US" dirty="0"/>
              <a:t>最大程度的满足对地图项目中数据可视化的需求</a:t>
            </a:r>
            <a:r>
              <a:rPr lang="en-US" altLang="zh-CN" dirty="0"/>
              <a:t>.</a:t>
            </a:r>
            <a:r>
              <a:rPr lang="zh-CN" altLang="en-US" dirty="0"/>
              <a:t>（比如办案区门牌、监控摄像头）</a:t>
            </a:r>
            <a:endParaRPr kumimoji="1" lang="zh-CN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6A675AD-E0CB-2B9C-90A0-68A98998E5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92" y="2514356"/>
            <a:ext cx="5833083" cy="3326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8113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 advTm="2000">
        <p14:gallery dir="l"/>
      </p:transition>
    </mc:Choice>
    <mc:Fallback xmlns="">
      <p:transition spd="slow" advClick="0" advTm="2000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C7DEDA3A-E5B2-7A17-F092-0ACAE7A29C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9395930"/>
              </p:ext>
            </p:extLst>
          </p:nvPr>
        </p:nvGraphicFramePr>
        <p:xfrm>
          <a:off x="1744571" y="1280473"/>
          <a:ext cx="7124700" cy="4297053"/>
        </p:xfrm>
        <a:graphic>
          <a:graphicData uri="http://schemas.openxmlformats.org/drawingml/2006/table">
            <a:tbl>
              <a:tblPr/>
              <a:tblGrid>
                <a:gridCol w="3562350">
                  <a:extLst>
                    <a:ext uri="{9D8B030D-6E8A-4147-A177-3AD203B41FA5}">
                      <a16:colId xmlns:a16="http://schemas.microsoft.com/office/drawing/2014/main" val="1381147403"/>
                    </a:ext>
                  </a:extLst>
                </a:gridCol>
                <a:gridCol w="3562350">
                  <a:extLst>
                    <a:ext uri="{9D8B030D-6E8A-4147-A177-3AD203B41FA5}">
                      <a16:colId xmlns:a16="http://schemas.microsoft.com/office/drawing/2014/main" val="1693294662"/>
                    </a:ext>
                  </a:extLst>
                </a:gridCol>
              </a:tblGrid>
              <a:tr h="382348"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dirty="0">
                          <a:solidFill>
                            <a:srgbClr val="363636"/>
                          </a:solidFill>
                          <a:effectLst/>
                        </a:rPr>
                        <a:t>标注类型 </a:t>
                      </a:r>
                      <a:r>
                        <a:rPr lang="en-US" altLang="zh-CN" dirty="0">
                          <a:solidFill>
                            <a:srgbClr val="363636"/>
                          </a:solidFill>
                          <a:effectLst/>
                        </a:rPr>
                        <a:t>(</a:t>
                      </a:r>
                      <a:r>
                        <a:rPr lang="en-US" dirty="0">
                          <a:solidFill>
                            <a:srgbClr val="363636"/>
                          </a:solidFill>
                          <a:effectLst/>
                        </a:rPr>
                        <a:t>type)</a:t>
                      </a:r>
                    </a:p>
                  </a:txBody>
                  <a:tcPr marL="123825" marR="123825" marT="57150" marB="57150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dirty="0">
                          <a:solidFill>
                            <a:srgbClr val="363636"/>
                          </a:solidFill>
                          <a:effectLst/>
                        </a:rPr>
                        <a:t>描述</a:t>
                      </a:r>
                    </a:p>
                  </a:txBody>
                  <a:tcPr marL="123825" marR="123825" marT="57150" marB="57150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5739194"/>
                  </a:ext>
                </a:extLst>
              </a:tr>
              <a:tr h="402687"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poi</a:t>
                      </a:r>
                    </a:p>
                  </a:txBody>
                  <a:tcPr marL="123825" marR="123825" marT="57150" marB="57150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>
                          <a:effectLst/>
                        </a:rPr>
                        <a:t>只显示一个</a:t>
                      </a:r>
                      <a:r>
                        <a:rPr lang="en-US">
                          <a:effectLst/>
                        </a:rPr>
                        <a:t>POI</a:t>
                      </a:r>
                      <a:r>
                        <a:rPr lang="zh-CN" altLang="en-US">
                          <a:effectLst/>
                        </a:rPr>
                        <a:t>图标</a:t>
                      </a:r>
                    </a:p>
                  </a:txBody>
                  <a:tcPr marL="123825" marR="123825" marT="57150" marB="57150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8203563"/>
                  </a:ext>
                </a:extLst>
              </a:tr>
              <a:tr h="402687"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label</a:t>
                      </a:r>
                    </a:p>
                  </a:txBody>
                  <a:tcPr marL="123825" marR="123825" marT="57150" marB="57150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>
                          <a:effectLst/>
                        </a:rPr>
                        <a:t>只显示文字</a:t>
                      </a:r>
                      <a:r>
                        <a:rPr lang="en-US" altLang="zh-CN">
                          <a:effectLst/>
                        </a:rPr>
                        <a:t>(</a:t>
                      </a:r>
                      <a:r>
                        <a:rPr lang="zh-CN" altLang="en-US">
                          <a:effectLst/>
                        </a:rPr>
                        <a:t>可多行</a:t>
                      </a:r>
                      <a:r>
                        <a:rPr lang="en-US" altLang="zh-CN">
                          <a:effectLst/>
                        </a:rPr>
                        <a:t>)</a:t>
                      </a:r>
                    </a:p>
                  </a:txBody>
                  <a:tcPr marL="123825" marR="123825" marT="57150" marB="57150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8737141"/>
                  </a:ext>
                </a:extLst>
              </a:tr>
              <a:tr h="402687"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composite</a:t>
                      </a:r>
                    </a:p>
                  </a:txBody>
                  <a:tcPr marL="123825" marR="123825" marT="57150" marB="57150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POI + label</a:t>
                      </a:r>
                      <a:r>
                        <a:rPr lang="zh-CN" altLang="en-US">
                          <a:effectLst/>
                        </a:rPr>
                        <a:t>的组合</a:t>
                      </a:r>
                      <a:r>
                        <a:rPr lang="en-US" altLang="zh-CN">
                          <a:effectLst/>
                        </a:rPr>
                        <a:t>, </a:t>
                      </a:r>
                      <a:r>
                        <a:rPr lang="zh-CN" altLang="en-US">
                          <a:effectLst/>
                        </a:rPr>
                        <a:t>图标在左</a:t>
                      </a:r>
                    </a:p>
                  </a:txBody>
                  <a:tcPr marL="123825" marR="123825" marT="57150" marB="57150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1498216"/>
                  </a:ext>
                </a:extLst>
              </a:tr>
              <a:tr h="402687"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imageRight</a:t>
                      </a:r>
                    </a:p>
                  </a:txBody>
                  <a:tcPr marL="123825" marR="123825" marT="57150" marB="57150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POI + label</a:t>
                      </a:r>
                      <a:r>
                        <a:rPr lang="zh-CN" altLang="en-US">
                          <a:effectLst/>
                        </a:rPr>
                        <a:t>的组合</a:t>
                      </a:r>
                      <a:r>
                        <a:rPr lang="en-US" altLang="zh-CN">
                          <a:effectLst/>
                        </a:rPr>
                        <a:t>, </a:t>
                      </a:r>
                      <a:r>
                        <a:rPr lang="zh-CN" altLang="en-US">
                          <a:effectLst/>
                        </a:rPr>
                        <a:t>图标在右</a:t>
                      </a:r>
                    </a:p>
                  </a:txBody>
                  <a:tcPr marL="123825" marR="123825" marT="57150" marB="57150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2032099"/>
                  </a:ext>
                </a:extLst>
              </a:tr>
              <a:tr h="402687"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imageTop</a:t>
                      </a:r>
                    </a:p>
                  </a:txBody>
                  <a:tcPr marL="123825" marR="123825" marT="57150" marB="57150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POI + label</a:t>
                      </a:r>
                      <a:r>
                        <a:rPr lang="zh-CN" altLang="en-US">
                          <a:effectLst/>
                        </a:rPr>
                        <a:t>的组合</a:t>
                      </a:r>
                      <a:r>
                        <a:rPr lang="en-US" altLang="zh-CN">
                          <a:effectLst/>
                        </a:rPr>
                        <a:t>, </a:t>
                      </a:r>
                      <a:r>
                        <a:rPr lang="zh-CN" altLang="en-US">
                          <a:effectLst/>
                        </a:rPr>
                        <a:t>图标在上</a:t>
                      </a:r>
                    </a:p>
                  </a:txBody>
                  <a:tcPr marL="123825" marR="123825" marT="57150" marB="57150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5195669"/>
                  </a:ext>
                </a:extLst>
              </a:tr>
              <a:tr h="402687"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imageBottom</a:t>
                      </a:r>
                    </a:p>
                  </a:txBody>
                  <a:tcPr marL="123825" marR="123825" marT="57150" marB="57150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POI + label</a:t>
                      </a:r>
                      <a:r>
                        <a:rPr lang="zh-CN" altLang="en-US">
                          <a:effectLst/>
                        </a:rPr>
                        <a:t>的组合</a:t>
                      </a:r>
                      <a:r>
                        <a:rPr lang="en-US" altLang="zh-CN">
                          <a:effectLst/>
                        </a:rPr>
                        <a:t>, </a:t>
                      </a:r>
                      <a:r>
                        <a:rPr lang="zh-CN" altLang="en-US">
                          <a:effectLst/>
                        </a:rPr>
                        <a:t>图标在下</a:t>
                      </a:r>
                    </a:p>
                  </a:txBody>
                  <a:tcPr marL="123825" marR="123825" marT="57150" marB="57150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816095"/>
                  </a:ext>
                </a:extLst>
              </a:tr>
              <a:tr h="686937"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border</a:t>
                      </a:r>
                    </a:p>
                  </a:txBody>
                  <a:tcPr marL="123825" marR="123825" marT="57150" marB="57150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POI + label</a:t>
                      </a:r>
                      <a:r>
                        <a:rPr lang="zh-CN" altLang="en-US">
                          <a:effectLst/>
                        </a:rPr>
                        <a:t>的组合</a:t>
                      </a:r>
                      <a:r>
                        <a:rPr lang="en-US" altLang="zh-CN">
                          <a:effectLst/>
                        </a:rPr>
                        <a:t>, </a:t>
                      </a:r>
                      <a:r>
                        <a:rPr lang="zh-CN" altLang="en-US">
                          <a:effectLst/>
                        </a:rPr>
                        <a:t>图标在左</a:t>
                      </a:r>
                      <a:r>
                        <a:rPr lang="en-US" altLang="zh-CN">
                          <a:effectLst/>
                        </a:rPr>
                        <a:t>, </a:t>
                      </a:r>
                      <a:r>
                        <a:rPr lang="zh-CN" altLang="en-US">
                          <a:effectLst/>
                        </a:rPr>
                        <a:t>全边框和背景色</a:t>
                      </a:r>
                    </a:p>
                  </a:txBody>
                  <a:tcPr marL="123825" marR="123825" marT="57150" marB="57150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1470822"/>
                  </a:ext>
                </a:extLst>
              </a:tr>
              <a:tr h="402687"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borderText</a:t>
                      </a:r>
                    </a:p>
                  </a:txBody>
                  <a:tcPr marL="123825" marR="123825" marT="57150" marB="57150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>
                          <a:effectLst/>
                        </a:rPr>
                        <a:t>只有文字和边框</a:t>
                      </a:r>
                    </a:p>
                  </a:txBody>
                  <a:tcPr marL="123825" marR="123825" marT="57150" marB="57150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597157"/>
                  </a:ext>
                </a:extLst>
              </a:tr>
              <a:tr h="402687"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</a:rPr>
                        <a:t>borderHalf</a:t>
                      </a:r>
                    </a:p>
                  </a:txBody>
                  <a:tcPr marL="123825" marR="123825" marT="57150" marB="57150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</a:rPr>
                        <a:t>POI + label, </a:t>
                      </a:r>
                      <a:r>
                        <a:rPr lang="zh-CN" altLang="en-US" dirty="0">
                          <a:effectLst/>
                        </a:rPr>
                        <a:t>边框只框文字</a:t>
                      </a:r>
                    </a:p>
                  </a:txBody>
                  <a:tcPr marL="123825" marR="123825" marT="57150" marB="57150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7074224"/>
                  </a:ext>
                </a:extLst>
              </a:tr>
            </a:tbl>
          </a:graphicData>
        </a:graphic>
      </p:graphicFrame>
      <p:sp>
        <p:nvSpPr>
          <p:cNvPr id="3" name="文本框 2">
            <a:extLst>
              <a:ext uri="{FF2B5EF4-FFF2-40B4-BE49-F238E27FC236}">
                <a16:creationId xmlns:a16="http://schemas.microsoft.com/office/drawing/2014/main" id="{E6039EF7-BC7B-A879-2F51-20E1F377F7FD}"/>
              </a:ext>
            </a:extLst>
          </p:cNvPr>
          <p:cNvSpPr txBox="1"/>
          <p:nvPr/>
        </p:nvSpPr>
        <p:spPr>
          <a:xfrm>
            <a:off x="1196503" y="700391"/>
            <a:ext cx="103621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POI</a:t>
            </a:r>
            <a:r>
              <a:rPr lang="zh-CN" altLang="en-US" dirty="0"/>
              <a:t>可以放置多行文字及设置多行之间的 对齐方式</a:t>
            </a:r>
            <a:r>
              <a:rPr lang="en-US" altLang="zh-CN" dirty="0"/>
              <a:t>, </a:t>
            </a:r>
            <a:r>
              <a:rPr lang="zh-CN" altLang="en-US" dirty="0"/>
              <a:t>文字大小</a:t>
            </a:r>
            <a:r>
              <a:rPr lang="en-US" altLang="zh-CN" dirty="0"/>
              <a:t>, </a:t>
            </a:r>
            <a:r>
              <a:rPr lang="zh-CN" altLang="en-US" dirty="0"/>
              <a:t>文字颜色</a:t>
            </a:r>
            <a:r>
              <a:rPr lang="en-US" altLang="zh-CN" dirty="0"/>
              <a:t>,</a:t>
            </a:r>
            <a:r>
              <a:rPr lang="zh-CN" altLang="en-US" dirty="0"/>
              <a:t> 目前支持几种标注类型如下：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9587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 advTm="2000">
        <p14:gallery dir="l"/>
      </p:transition>
    </mc:Choice>
    <mc:Fallback xmlns="">
      <p:transition spd="slow" advClick="0" advTm="2000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74BC4EE-DE3C-6883-2B31-94876EFBFEAA}"/>
              </a:ext>
            </a:extLst>
          </p:cNvPr>
          <p:cNvSpPr txBox="1"/>
          <p:nvPr/>
        </p:nvSpPr>
        <p:spPr>
          <a:xfrm>
            <a:off x="1138137" y="846306"/>
            <a:ext cx="5616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标注是由</a:t>
            </a:r>
            <a:r>
              <a:rPr lang="en-US" altLang="zh-CN" dirty="0" err="1"/>
              <a:t>SpriteMarkerNode</a:t>
            </a:r>
            <a:r>
              <a:rPr lang="zh-CN" altLang="en-US" dirty="0"/>
              <a:t>对象创建，主要属性配置：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EE16916-6298-8E1B-E056-FB3CEBD6E17E}"/>
              </a:ext>
            </a:extLst>
          </p:cNvPr>
          <p:cNvSpPr txBox="1"/>
          <p:nvPr/>
        </p:nvSpPr>
        <p:spPr>
          <a:xfrm>
            <a:off x="1451853" y="1263957"/>
            <a:ext cx="609437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altLang="zh-CN" b="0" i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type: 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标注的图文排版类型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CN" b="0" i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anchor: 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标注的轴心或者叫锚点的位置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默认是在正下方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(bottom)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CN" b="0" i="0" dirty="0" err="1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autoHide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在与其它标注发生重叠时是否自动按显示优先级隐藏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CN" b="0" i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position: 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标注创建的位置坐标 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[x, y, z]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CN" b="0" i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priority: 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显示优先级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默认为 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0, 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值越大优先级越高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CN" b="0" i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content: 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标注的内容描述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可以包括 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image, texts, frame, 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对应的是 图标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文字和边框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altLang="zh-CN" b="0" i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image: 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针对图标文件的描述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可以为 </a:t>
            </a:r>
            <a:r>
              <a:rPr lang="en-US" altLang="zh-CN" b="0" i="0" dirty="0" err="1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url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或 </a:t>
            </a:r>
            <a:r>
              <a:rPr lang="en-US" altLang="zh-CN" b="0" i="0" dirty="0" err="1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imageID</a:t>
            </a:r>
            <a:endParaRPr lang="en-US" altLang="zh-CN" b="0" i="0" dirty="0">
              <a:solidFill>
                <a:srgbClr val="333333"/>
              </a:solidFill>
              <a:effectLst/>
              <a:latin typeface="Menlo" panose="020B0609030804020204" pitchFamily="49" charset="0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altLang="zh-CN" b="0" i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texts: 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针对多行文字的描述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是一个数组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数组中的每一项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对应一行文字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可以为字符串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也可以对此行文字进行描述的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object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对象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altLang="zh-CN" b="0" i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frame: 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针对边框和背景色的描述</a:t>
            </a:r>
          </a:p>
        </p:txBody>
      </p:sp>
    </p:spTree>
    <p:extLst>
      <p:ext uri="{BB962C8B-B14F-4D97-AF65-F5344CB8AC3E}">
        <p14:creationId xmlns:p14="http://schemas.microsoft.com/office/powerpoint/2010/main" val="309869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 advTm="2000">
        <p14:gallery dir="l"/>
      </p:transition>
    </mc:Choice>
    <mc:Fallback xmlns="">
      <p:transition spd="slow" advClick="0" advTm="200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Freeform 96"/>
          <p:cNvSpPr>
            <a:spLocks noChangeArrowheads="1"/>
          </p:cNvSpPr>
          <p:nvPr/>
        </p:nvSpPr>
        <p:spPr bwMode="auto">
          <a:xfrm>
            <a:off x="1196629" y="1437823"/>
            <a:ext cx="766542" cy="810394"/>
          </a:xfrm>
          <a:custGeom>
            <a:avLst/>
            <a:gdLst>
              <a:gd name="T0" fmla="*/ 0 w 1837"/>
              <a:gd name="T1" fmla="*/ 0 h 1945"/>
              <a:gd name="T2" fmla="*/ 0 w 1837"/>
              <a:gd name="T3" fmla="*/ 0 h 1945"/>
              <a:gd name="T4" fmla="*/ 1836 w 1837"/>
              <a:gd name="T5" fmla="*/ 0 h 1945"/>
              <a:gd name="T6" fmla="*/ 1836 w 1837"/>
              <a:gd name="T7" fmla="*/ 1816 h 1945"/>
              <a:gd name="T8" fmla="*/ 0 w 1837"/>
              <a:gd name="T9" fmla="*/ 1816 h 1945"/>
              <a:gd name="T10" fmla="*/ 0 w 1837"/>
              <a:gd name="T11" fmla="*/ 0 h 19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837" h="1945">
                <a:moveTo>
                  <a:pt x="0" y="0"/>
                </a:moveTo>
                <a:lnTo>
                  <a:pt x="0" y="0"/>
                </a:lnTo>
                <a:cubicBezTo>
                  <a:pt x="603" y="128"/>
                  <a:pt x="1234" y="128"/>
                  <a:pt x="1836" y="0"/>
                </a:cubicBezTo>
                <a:cubicBezTo>
                  <a:pt x="1836" y="602"/>
                  <a:pt x="1836" y="1205"/>
                  <a:pt x="1836" y="1816"/>
                </a:cubicBezTo>
                <a:cubicBezTo>
                  <a:pt x="1234" y="1944"/>
                  <a:pt x="603" y="1944"/>
                  <a:pt x="0" y="1816"/>
                </a:cubicBezTo>
                <a:cubicBezTo>
                  <a:pt x="0" y="1205"/>
                  <a:pt x="0" y="602"/>
                  <a:pt x="0" y="0"/>
                </a:cubicBezTo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wrap="none" lIns="45725" tIns="22862" rIns="45725" bIns="22862" anchor="ctr"/>
          <a:lstStyle/>
          <a:p>
            <a:endParaRPr lang="en-US" dirty="0">
              <a:latin typeface="微软雅黑" panose="020B0503020204020204" pitchFamily="34" charset="-122"/>
            </a:endParaRPr>
          </a:p>
        </p:txBody>
      </p:sp>
      <p:sp>
        <p:nvSpPr>
          <p:cNvPr id="48" name="Freeform 97"/>
          <p:cNvSpPr>
            <a:spLocks noChangeArrowheads="1"/>
          </p:cNvSpPr>
          <p:nvPr/>
        </p:nvSpPr>
        <p:spPr bwMode="auto">
          <a:xfrm>
            <a:off x="1729714" y="1263247"/>
            <a:ext cx="233456" cy="931679"/>
          </a:xfrm>
          <a:custGeom>
            <a:avLst/>
            <a:gdLst>
              <a:gd name="T0" fmla="*/ 558 w 559"/>
              <a:gd name="T1" fmla="*/ 2236 h 2237"/>
              <a:gd name="T2" fmla="*/ 0 w 559"/>
              <a:gd name="T3" fmla="*/ 1817 h 2237"/>
              <a:gd name="T4" fmla="*/ 0 w 559"/>
              <a:gd name="T5" fmla="*/ 0 h 2237"/>
              <a:gd name="T6" fmla="*/ 558 w 559"/>
              <a:gd name="T7" fmla="*/ 420 h 2237"/>
              <a:gd name="T8" fmla="*/ 558 w 559"/>
              <a:gd name="T9" fmla="*/ 2236 h 22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59" h="2237">
                <a:moveTo>
                  <a:pt x="558" y="2236"/>
                </a:moveTo>
                <a:lnTo>
                  <a:pt x="0" y="1817"/>
                </a:lnTo>
                <a:lnTo>
                  <a:pt x="0" y="0"/>
                </a:lnTo>
                <a:lnTo>
                  <a:pt x="558" y="420"/>
                </a:lnTo>
                <a:lnTo>
                  <a:pt x="558" y="2236"/>
                </a:lnTo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ffectLst/>
        </p:spPr>
        <p:txBody>
          <a:bodyPr wrap="none" lIns="45725" tIns="22862" rIns="45725" bIns="22862" anchor="ctr"/>
          <a:lstStyle/>
          <a:p>
            <a:endParaRPr lang="en-US" dirty="0">
              <a:latin typeface="微软雅黑" panose="020B0503020204020204" pitchFamily="34" charset="-122"/>
            </a:endParaRPr>
          </a:p>
        </p:txBody>
      </p:sp>
      <p:sp>
        <p:nvSpPr>
          <p:cNvPr id="49" name="Freeform 98"/>
          <p:cNvSpPr>
            <a:spLocks noChangeArrowheads="1"/>
          </p:cNvSpPr>
          <p:nvPr/>
        </p:nvSpPr>
        <p:spPr bwMode="auto">
          <a:xfrm>
            <a:off x="1729715" y="1263245"/>
            <a:ext cx="2029405" cy="757104"/>
          </a:xfrm>
          <a:custGeom>
            <a:avLst/>
            <a:gdLst>
              <a:gd name="T0" fmla="*/ 4868 w 4869"/>
              <a:gd name="T1" fmla="*/ 1817 h 1818"/>
              <a:gd name="T2" fmla="*/ 0 w 4869"/>
              <a:gd name="T3" fmla="*/ 1817 h 1818"/>
              <a:gd name="T4" fmla="*/ 0 w 4869"/>
              <a:gd name="T5" fmla="*/ 0 h 1818"/>
              <a:gd name="T6" fmla="*/ 4868 w 4869"/>
              <a:gd name="T7" fmla="*/ 0 h 1818"/>
              <a:gd name="T8" fmla="*/ 4173 w 4869"/>
              <a:gd name="T9" fmla="*/ 912 h 1818"/>
              <a:gd name="T10" fmla="*/ 4868 w 4869"/>
              <a:gd name="T11" fmla="*/ 1817 h 18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869" h="1818">
                <a:moveTo>
                  <a:pt x="4868" y="1817"/>
                </a:moveTo>
                <a:lnTo>
                  <a:pt x="0" y="1817"/>
                </a:lnTo>
                <a:lnTo>
                  <a:pt x="0" y="0"/>
                </a:lnTo>
                <a:lnTo>
                  <a:pt x="4868" y="0"/>
                </a:lnTo>
                <a:lnTo>
                  <a:pt x="4173" y="912"/>
                </a:lnTo>
                <a:lnTo>
                  <a:pt x="4868" y="1817"/>
                </a:lnTo>
              </a:path>
            </a:pathLst>
          </a:custGeom>
          <a:solidFill>
            <a:srgbClr val="162F3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45725" tIns="22862" rIns="45725" bIns="22862" anchor="ctr"/>
          <a:lstStyle/>
          <a:p>
            <a:endParaRPr lang="en-US" dirty="0">
              <a:latin typeface="微软雅黑" panose="020B0503020204020204" pitchFamily="34" charset="-122"/>
            </a:endParaRPr>
          </a:p>
        </p:txBody>
      </p:sp>
      <p:sp>
        <p:nvSpPr>
          <p:cNvPr id="50" name="Text Box 99"/>
          <p:cNvSpPr txBox="1">
            <a:spLocks noChangeArrowheads="1"/>
          </p:cNvSpPr>
          <p:nvPr/>
        </p:nvSpPr>
        <p:spPr bwMode="auto">
          <a:xfrm>
            <a:off x="1939273" y="1459874"/>
            <a:ext cx="1349260" cy="354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pPr>
              <a:lnSpc>
                <a:spcPct val="110000"/>
              </a:lnSpc>
              <a:buClrTx/>
              <a:buFontTx/>
              <a:buNone/>
            </a:pPr>
            <a:r>
              <a:rPr lang="en-US" sz="500">
                <a:solidFill>
                  <a:srgbClr val="F1F0F0"/>
                </a:solidFill>
                <a:latin typeface="Roboto Black" charset="0"/>
                <a:cs typeface="Roboto Black" charset="0"/>
              </a:rPr>
              <a:t>OPTION 01</a:t>
            </a:r>
          </a:p>
        </p:txBody>
      </p:sp>
      <p:sp>
        <p:nvSpPr>
          <p:cNvPr id="51" name="Freeform 100"/>
          <p:cNvSpPr>
            <a:spLocks noChangeArrowheads="1"/>
          </p:cNvSpPr>
          <p:nvPr/>
        </p:nvSpPr>
        <p:spPr bwMode="auto">
          <a:xfrm>
            <a:off x="1729715" y="1263245"/>
            <a:ext cx="2029405" cy="757104"/>
          </a:xfrm>
          <a:custGeom>
            <a:avLst/>
            <a:gdLst>
              <a:gd name="T0" fmla="*/ 4868 w 4869"/>
              <a:gd name="T1" fmla="*/ 1817 h 1818"/>
              <a:gd name="T2" fmla="*/ 0 w 4869"/>
              <a:gd name="T3" fmla="*/ 1817 h 1818"/>
              <a:gd name="T4" fmla="*/ 0 w 4869"/>
              <a:gd name="T5" fmla="*/ 0 h 1818"/>
              <a:gd name="T6" fmla="*/ 4868 w 4869"/>
              <a:gd name="T7" fmla="*/ 0 h 1818"/>
              <a:gd name="T8" fmla="*/ 4173 w 4869"/>
              <a:gd name="T9" fmla="*/ 912 h 1818"/>
              <a:gd name="T10" fmla="*/ 4868 w 4869"/>
              <a:gd name="T11" fmla="*/ 1817 h 18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869" h="1818">
                <a:moveTo>
                  <a:pt x="4868" y="1817"/>
                </a:moveTo>
                <a:lnTo>
                  <a:pt x="0" y="1817"/>
                </a:lnTo>
                <a:lnTo>
                  <a:pt x="0" y="0"/>
                </a:lnTo>
                <a:lnTo>
                  <a:pt x="4868" y="0"/>
                </a:lnTo>
                <a:lnTo>
                  <a:pt x="4173" y="912"/>
                </a:lnTo>
                <a:lnTo>
                  <a:pt x="4868" y="1817"/>
                </a:lnTo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wrap="none" lIns="45725" tIns="22862" rIns="45725" bIns="22862" anchor="ctr"/>
          <a:lstStyle/>
          <a:p>
            <a:endParaRPr lang="en-US" dirty="0">
              <a:latin typeface="微软雅黑" panose="020B0503020204020204" pitchFamily="34" charset="-122"/>
            </a:endParaRPr>
          </a:p>
        </p:txBody>
      </p:sp>
      <p:sp>
        <p:nvSpPr>
          <p:cNvPr id="52" name="Freeform 102"/>
          <p:cNvSpPr>
            <a:spLocks noChangeArrowheads="1"/>
          </p:cNvSpPr>
          <p:nvPr/>
        </p:nvSpPr>
        <p:spPr bwMode="auto">
          <a:xfrm>
            <a:off x="3731545" y="1296323"/>
            <a:ext cx="308823" cy="692787"/>
          </a:xfrm>
          <a:custGeom>
            <a:avLst/>
            <a:gdLst>
              <a:gd name="T0" fmla="*/ 739 w 740"/>
              <a:gd name="T1" fmla="*/ 1662 h 1663"/>
              <a:gd name="T2" fmla="*/ 0 w 740"/>
              <a:gd name="T3" fmla="*/ 830 h 1663"/>
              <a:gd name="T4" fmla="*/ 739 w 740"/>
              <a:gd name="T5" fmla="*/ 0 h 1663"/>
              <a:gd name="T6" fmla="*/ 739 w 740"/>
              <a:gd name="T7" fmla="*/ 1662 h 16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40" h="1663">
                <a:moveTo>
                  <a:pt x="739" y="1662"/>
                </a:moveTo>
                <a:lnTo>
                  <a:pt x="0" y="830"/>
                </a:lnTo>
                <a:lnTo>
                  <a:pt x="739" y="0"/>
                </a:lnTo>
                <a:lnTo>
                  <a:pt x="739" y="1662"/>
                </a:lnTo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wrap="none" lIns="45725" tIns="22862" rIns="45725" bIns="22862" anchor="ctr"/>
          <a:lstStyle/>
          <a:p>
            <a:endParaRPr lang="en-US" dirty="0">
              <a:latin typeface="微软雅黑" panose="020B0503020204020204" pitchFamily="34" charset="-122"/>
            </a:endParaRPr>
          </a:p>
        </p:txBody>
      </p:sp>
      <p:sp>
        <p:nvSpPr>
          <p:cNvPr id="53" name="Freeform 103"/>
          <p:cNvSpPr>
            <a:spLocks noChangeArrowheads="1"/>
          </p:cNvSpPr>
          <p:nvPr/>
        </p:nvSpPr>
        <p:spPr bwMode="auto">
          <a:xfrm>
            <a:off x="1196629" y="2430141"/>
            <a:ext cx="766542" cy="814070"/>
          </a:xfrm>
          <a:custGeom>
            <a:avLst/>
            <a:gdLst>
              <a:gd name="T0" fmla="*/ 0 w 1837"/>
              <a:gd name="T1" fmla="*/ 0 h 1954"/>
              <a:gd name="T2" fmla="*/ 0 w 1837"/>
              <a:gd name="T3" fmla="*/ 0 h 1954"/>
              <a:gd name="T4" fmla="*/ 1836 w 1837"/>
              <a:gd name="T5" fmla="*/ 0 h 1954"/>
              <a:gd name="T6" fmla="*/ 1836 w 1837"/>
              <a:gd name="T7" fmla="*/ 1825 h 1954"/>
              <a:gd name="T8" fmla="*/ 0 w 1837"/>
              <a:gd name="T9" fmla="*/ 1825 h 1954"/>
              <a:gd name="T10" fmla="*/ 0 w 1837"/>
              <a:gd name="T11" fmla="*/ 0 h 19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837" h="1954">
                <a:moveTo>
                  <a:pt x="0" y="0"/>
                </a:moveTo>
                <a:lnTo>
                  <a:pt x="0" y="0"/>
                </a:lnTo>
                <a:cubicBezTo>
                  <a:pt x="603" y="137"/>
                  <a:pt x="1234" y="137"/>
                  <a:pt x="1836" y="0"/>
                </a:cubicBezTo>
                <a:cubicBezTo>
                  <a:pt x="1836" y="611"/>
                  <a:pt x="1836" y="1214"/>
                  <a:pt x="1836" y="1825"/>
                </a:cubicBezTo>
                <a:cubicBezTo>
                  <a:pt x="1234" y="1953"/>
                  <a:pt x="603" y="1953"/>
                  <a:pt x="0" y="1825"/>
                </a:cubicBezTo>
                <a:cubicBezTo>
                  <a:pt x="0" y="1214"/>
                  <a:pt x="0" y="611"/>
                  <a:pt x="0" y="0"/>
                </a:cubicBezTo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wrap="none" lIns="45725" tIns="22862" rIns="45725" bIns="22862" anchor="ctr"/>
          <a:lstStyle/>
          <a:p>
            <a:endParaRPr lang="en-US" dirty="0">
              <a:latin typeface="微软雅黑" panose="020B0503020204020204" pitchFamily="34" charset="-122"/>
            </a:endParaRPr>
          </a:p>
        </p:txBody>
      </p:sp>
      <p:sp>
        <p:nvSpPr>
          <p:cNvPr id="54" name="Freeform 104"/>
          <p:cNvSpPr>
            <a:spLocks noChangeArrowheads="1"/>
          </p:cNvSpPr>
          <p:nvPr/>
        </p:nvSpPr>
        <p:spPr bwMode="auto">
          <a:xfrm>
            <a:off x="1729714" y="2259242"/>
            <a:ext cx="233456" cy="931679"/>
          </a:xfrm>
          <a:custGeom>
            <a:avLst/>
            <a:gdLst>
              <a:gd name="T0" fmla="*/ 558 w 559"/>
              <a:gd name="T1" fmla="*/ 2236 h 2237"/>
              <a:gd name="T2" fmla="*/ 0 w 559"/>
              <a:gd name="T3" fmla="*/ 1817 h 2237"/>
              <a:gd name="T4" fmla="*/ 0 w 559"/>
              <a:gd name="T5" fmla="*/ 0 h 2237"/>
              <a:gd name="T6" fmla="*/ 558 w 559"/>
              <a:gd name="T7" fmla="*/ 420 h 2237"/>
              <a:gd name="T8" fmla="*/ 558 w 559"/>
              <a:gd name="T9" fmla="*/ 2236 h 22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59" h="2237">
                <a:moveTo>
                  <a:pt x="558" y="2236"/>
                </a:moveTo>
                <a:lnTo>
                  <a:pt x="0" y="1817"/>
                </a:lnTo>
                <a:lnTo>
                  <a:pt x="0" y="0"/>
                </a:lnTo>
                <a:lnTo>
                  <a:pt x="558" y="420"/>
                </a:lnTo>
                <a:lnTo>
                  <a:pt x="558" y="2236"/>
                </a:lnTo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  <a:effectLst/>
        </p:spPr>
        <p:txBody>
          <a:bodyPr wrap="none" lIns="45725" tIns="22862" rIns="45725" bIns="22862" anchor="ctr"/>
          <a:lstStyle/>
          <a:p>
            <a:endParaRPr lang="en-US" dirty="0">
              <a:latin typeface="微软雅黑" panose="020B0503020204020204" pitchFamily="34" charset="-122"/>
            </a:endParaRPr>
          </a:p>
        </p:txBody>
      </p:sp>
      <p:sp>
        <p:nvSpPr>
          <p:cNvPr id="55" name="Freeform 105"/>
          <p:cNvSpPr>
            <a:spLocks noChangeArrowheads="1"/>
          </p:cNvSpPr>
          <p:nvPr/>
        </p:nvSpPr>
        <p:spPr bwMode="auto">
          <a:xfrm>
            <a:off x="1729715" y="2259241"/>
            <a:ext cx="2029405" cy="757104"/>
          </a:xfrm>
          <a:custGeom>
            <a:avLst/>
            <a:gdLst>
              <a:gd name="T0" fmla="*/ 4868 w 4869"/>
              <a:gd name="T1" fmla="*/ 1817 h 1818"/>
              <a:gd name="T2" fmla="*/ 0 w 4869"/>
              <a:gd name="T3" fmla="*/ 1817 h 1818"/>
              <a:gd name="T4" fmla="*/ 0 w 4869"/>
              <a:gd name="T5" fmla="*/ 0 h 1818"/>
              <a:gd name="T6" fmla="*/ 4868 w 4869"/>
              <a:gd name="T7" fmla="*/ 0 h 1818"/>
              <a:gd name="T8" fmla="*/ 4173 w 4869"/>
              <a:gd name="T9" fmla="*/ 912 h 1818"/>
              <a:gd name="T10" fmla="*/ 4868 w 4869"/>
              <a:gd name="T11" fmla="*/ 1817 h 18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869" h="1818">
                <a:moveTo>
                  <a:pt x="4868" y="1817"/>
                </a:moveTo>
                <a:lnTo>
                  <a:pt x="0" y="1817"/>
                </a:lnTo>
                <a:lnTo>
                  <a:pt x="0" y="0"/>
                </a:lnTo>
                <a:lnTo>
                  <a:pt x="4868" y="0"/>
                </a:lnTo>
                <a:lnTo>
                  <a:pt x="4173" y="912"/>
                </a:lnTo>
                <a:lnTo>
                  <a:pt x="4868" y="1817"/>
                </a:lnTo>
              </a:path>
            </a:pathLst>
          </a:custGeom>
          <a:solidFill>
            <a:srgbClr val="162F3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45725" tIns="22862" rIns="45725" bIns="22862" anchor="ctr"/>
          <a:lstStyle/>
          <a:p>
            <a:endParaRPr lang="en-US" dirty="0">
              <a:latin typeface="微软雅黑" panose="020B0503020204020204" pitchFamily="34" charset="-122"/>
            </a:endParaRPr>
          </a:p>
        </p:txBody>
      </p:sp>
      <p:sp>
        <p:nvSpPr>
          <p:cNvPr id="56" name="Text Box 106"/>
          <p:cNvSpPr txBox="1">
            <a:spLocks noChangeArrowheads="1"/>
          </p:cNvSpPr>
          <p:nvPr/>
        </p:nvSpPr>
        <p:spPr bwMode="auto">
          <a:xfrm>
            <a:off x="1939273" y="2452194"/>
            <a:ext cx="1349260" cy="354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pPr>
              <a:lnSpc>
                <a:spcPct val="110000"/>
              </a:lnSpc>
              <a:buClrTx/>
              <a:buFontTx/>
              <a:buNone/>
            </a:pPr>
            <a:r>
              <a:rPr lang="en-US" sz="500">
                <a:solidFill>
                  <a:srgbClr val="F1F0F0"/>
                </a:solidFill>
                <a:latin typeface="Roboto Black" charset="0"/>
                <a:cs typeface="Roboto Black" charset="0"/>
              </a:rPr>
              <a:t>OPTION 01</a:t>
            </a:r>
          </a:p>
        </p:txBody>
      </p:sp>
      <p:sp>
        <p:nvSpPr>
          <p:cNvPr id="57" name="Freeform 107"/>
          <p:cNvSpPr>
            <a:spLocks noChangeArrowheads="1"/>
          </p:cNvSpPr>
          <p:nvPr/>
        </p:nvSpPr>
        <p:spPr bwMode="auto">
          <a:xfrm>
            <a:off x="1729715" y="2259241"/>
            <a:ext cx="2029405" cy="757104"/>
          </a:xfrm>
          <a:custGeom>
            <a:avLst/>
            <a:gdLst>
              <a:gd name="T0" fmla="*/ 4868 w 4869"/>
              <a:gd name="T1" fmla="*/ 1817 h 1818"/>
              <a:gd name="T2" fmla="*/ 0 w 4869"/>
              <a:gd name="T3" fmla="*/ 1817 h 1818"/>
              <a:gd name="T4" fmla="*/ 0 w 4869"/>
              <a:gd name="T5" fmla="*/ 0 h 1818"/>
              <a:gd name="T6" fmla="*/ 4868 w 4869"/>
              <a:gd name="T7" fmla="*/ 0 h 1818"/>
              <a:gd name="T8" fmla="*/ 4173 w 4869"/>
              <a:gd name="T9" fmla="*/ 912 h 1818"/>
              <a:gd name="T10" fmla="*/ 4868 w 4869"/>
              <a:gd name="T11" fmla="*/ 1817 h 18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869" h="1818">
                <a:moveTo>
                  <a:pt x="4868" y="1817"/>
                </a:moveTo>
                <a:lnTo>
                  <a:pt x="0" y="1817"/>
                </a:lnTo>
                <a:lnTo>
                  <a:pt x="0" y="0"/>
                </a:lnTo>
                <a:lnTo>
                  <a:pt x="4868" y="0"/>
                </a:lnTo>
                <a:lnTo>
                  <a:pt x="4173" y="912"/>
                </a:lnTo>
                <a:lnTo>
                  <a:pt x="4868" y="1817"/>
                </a:lnTo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wrap="none" lIns="45725" tIns="22862" rIns="45725" bIns="22862" anchor="ctr"/>
          <a:lstStyle/>
          <a:p>
            <a:endParaRPr lang="en-US" dirty="0">
              <a:latin typeface="微软雅黑" panose="020B0503020204020204" pitchFamily="34" charset="-122"/>
            </a:endParaRPr>
          </a:p>
        </p:txBody>
      </p:sp>
      <p:sp>
        <p:nvSpPr>
          <p:cNvPr id="58" name="Freeform 109"/>
          <p:cNvSpPr>
            <a:spLocks noChangeArrowheads="1"/>
          </p:cNvSpPr>
          <p:nvPr/>
        </p:nvSpPr>
        <p:spPr bwMode="auto">
          <a:xfrm>
            <a:off x="3731545" y="2294157"/>
            <a:ext cx="308823" cy="692786"/>
          </a:xfrm>
          <a:custGeom>
            <a:avLst/>
            <a:gdLst>
              <a:gd name="T0" fmla="*/ 739 w 740"/>
              <a:gd name="T1" fmla="*/ 1662 h 1663"/>
              <a:gd name="T2" fmla="*/ 0 w 740"/>
              <a:gd name="T3" fmla="*/ 830 h 1663"/>
              <a:gd name="T4" fmla="*/ 739 w 740"/>
              <a:gd name="T5" fmla="*/ 0 h 1663"/>
              <a:gd name="T6" fmla="*/ 739 w 740"/>
              <a:gd name="T7" fmla="*/ 1662 h 16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40" h="1663">
                <a:moveTo>
                  <a:pt x="739" y="1662"/>
                </a:moveTo>
                <a:lnTo>
                  <a:pt x="0" y="830"/>
                </a:lnTo>
                <a:lnTo>
                  <a:pt x="739" y="0"/>
                </a:lnTo>
                <a:lnTo>
                  <a:pt x="739" y="1662"/>
                </a:lnTo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wrap="none" lIns="45725" tIns="22862" rIns="45725" bIns="22862" anchor="ctr"/>
          <a:lstStyle/>
          <a:p>
            <a:endParaRPr lang="en-US" dirty="0">
              <a:latin typeface="微软雅黑" panose="020B0503020204020204" pitchFamily="34" charset="-122"/>
            </a:endParaRPr>
          </a:p>
        </p:txBody>
      </p:sp>
      <p:sp>
        <p:nvSpPr>
          <p:cNvPr id="59" name="Freeform 110"/>
          <p:cNvSpPr>
            <a:spLocks noChangeArrowheads="1"/>
          </p:cNvSpPr>
          <p:nvPr/>
        </p:nvSpPr>
        <p:spPr bwMode="auto">
          <a:xfrm>
            <a:off x="1196629" y="3427975"/>
            <a:ext cx="766542" cy="814071"/>
          </a:xfrm>
          <a:custGeom>
            <a:avLst/>
            <a:gdLst>
              <a:gd name="T0" fmla="*/ 0 w 1837"/>
              <a:gd name="T1" fmla="*/ 0 h 1954"/>
              <a:gd name="T2" fmla="*/ 0 w 1837"/>
              <a:gd name="T3" fmla="*/ 0 h 1954"/>
              <a:gd name="T4" fmla="*/ 1836 w 1837"/>
              <a:gd name="T5" fmla="*/ 0 h 1954"/>
              <a:gd name="T6" fmla="*/ 1836 w 1837"/>
              <a:gd name="T7" fmla="*/ 1816 h 1954"/>
              <a:gd name="T8" fmla="*/ 0 w 1837"/>
              <a:gd name="T9" fmla="*/ 1816 h 1954"/>
              <a:gd name="T10" fmla="*/ 0 w 1837"/>
              <a:gd name="T11" fmla="*/ 0 h 19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837" h="1954">
                <a:moveTo>
                  <a:pt x="0" y="0"/>
                </a:moveTo>
                <a:lnTo>
                  <a:pt x="0" y="0"/>
                </a:lnTo>
                <a:cubicBezTo>
                  <a:pt x="603" y="137"/>
                  <a:pt x="1234" y="137"/>
                  <a:pt x="1836" y="0"/>
                </a:cubicBezTo>
                <a:cubicBezTo>
                  <a:pt x="1836" y="611"/>
                  <a:pt x="1836" y="1214"/>
                  <a:pt x="1836" y="1816"/>
                </a:cubicBezTo>
                <a:cubicBezTo>
                  <a:pt x="1234" y="1953"/>
                  <a:pt x="603" y="1953"/>
                  <a:pt x="0" y="1816"/>
                </a:cubicBezTo>
                <a:cubicBezTo>
                  <a:pt x="0" y="1214"/>
                  <a:pt x="0" y="611"/>
                  <a:pt x="0" y="0"/>
                </a:cubicBezTo>
              </a:path>
            </a:pathLst>
          </a:custGeom>
          <a:solidFill>
            <a:schemeClr val="accent3"/>
          </a:solidFill>
          <a:ln>
            <a:noFill/>
          </a:ln>
          <a:effectLst/>
        </p:spPr>
        <p:txBody>
          <a:bodyPr wrap="none" lIns="45725" tIns="22862" rIns="45725" bIns="22862" anchor="ctr"/>
          <a:lstStyle/>
          <a:p>
            <a:endParaRPr lang="en-US" dirty="0">
              <a:latin typeface="微软雅黑" panose="020B0503020204020204" pitchFamily="34" charset="-122"/>
            </a:endParaRPr>
          </a:p>
        </p:txBody>
      </p:sp>
      <p:sp>
        <p:nvSpPr>
          <p:cNvPr id="60" name="Freeform 111"/>
          <p:cNvSpPr>
            <a:spLocks noChangeArrowheads="1"/>
          </p:cNvSpPr>
          <p:nvPr/>
        </p:nvSpPr>
        <p:spPr bwMode="auto">
          <a:xfrm>
            <a:off x="1729714" y="3257076"/>
            <a:ext cx="233456" cy="928003"/>
          </a:xfrm>
          <a:custGeom>
            <a:avLst/>
            <a:gdLst>
              <a:gd name="T0" fmla="*/ 558 w 559"/>
              <a:gd name="T1" fmla="*/ 2227 h 2228"/>
              <a:gd name="T2" fmla="*/ 0 w 559"/>
              <a:gd name="T3" fmla="*/ 1817 h 2228"/>
              <a:gd name="T4" fmla="*/ 0 w 559"/>
              <a:gd name="T5" fmla="*/ 0 h 2228"/>
              <a:gd name="T6" fmla="*/ 558 w 559"/>
              <a:gd name="T7" fmla="*/ 420 h 2228"/>
              <a:gd name="T8" fmla="*/ 558 w 559"/>
              <a:gd name="T9" fmla="*/ 2227 h 22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59" h="2228">
                <a:moveTo>
                  <a:pt x="558" y="2227"/>
                </a:moveTo>
                <a:lnTo>
                  <a:pt x="0" y="1817"/>
                </a:lnTo>
                <a:lnTo>
                  <a:pt x="0" y="0"/>
                </a:lnTo>
                <a:lnTo>
                  <a:pt x="558" y="420"/>
                </a:lnTo>
                <a:lnTo>
                  <a:pt x="558" y="2227"/>
                </a:lnTo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  <a:effectLst/>
        </p:spPr>
        <p:txBody>
          <a:bodyPr wrap="none" lIns="45725" tIns="22862" rIns="45725" bIns="22862" anchor="ctr"/>
          <a:lstStyle/>
          <a:p>
            <a:endParaRPr lang="en-US" dirty="0">
              <a:latin typeface="微软雅黑" panose="020B0503020204020204" pitchFamily="34" charset="-122"/>
            </a:endParaRPr>
          </a:p>
        </p:txBody>
      </p:sp>
      <p:sp>
        <p:nvSpPr>
          <p:cNvPr id="61" name="Freeform 112"/>
          <p:cNvSpPr>
            <a:spLocks noChangeArrowheads="1"/>
          </p:cNvSpPr>
          <p:nvPr/>
        </p:nvSpPr>
        <p:spPr bwMode="auto">
          <a:xfrm>
            <a:off x="1729715" y="3257074"/>
            <a:ext cx="2029405" cy="757104"/>
          </a:xfrm>
          <a:custGeom>
            <a:avLst/>
            <a:gdLst>
              <a:gd name="T0" fmla="*/ 4868 w 4869"/>
              <a:gd name="T1" fmla="*/ 1817 h 1818"/>
              <a:gd name="T2" fmla="*/ 0 w 4869"/>
              <a:gd name="T3" fmla="*/ 1817 h 1818"/>
              <a:gd name="T4" fmla="*/ 0 w 4869"/>
              <a:gd name="T5" fmla="*/ 0 h 1818"/>
              <a:gd name="T6" fmla="*/ 4868 w 4869"/>
              <a:gd name="T7" fmla="*/ 0 h 1818"/>
              <a:gd name="T8" fmla="*/ 4173 w 4869"/>
              <a:gd name="T9" fmla="*/ 912 h 1818"/>
              <a:gd name="T10" fmla="*/ 4868 w 4869"/>
              <a:gd name="T11" fmla="*/ 1817 h 18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869" h="1818">
                <a:moveTo>
                  <a:pt x="4868" y="1817"/>
                </a:moveTo>
                <a:lnTo>
                  <a:pt x="0" y="1817"/>
                </a:lnTo>
                <a:lnTo>
                  <a:pt x="0" y="0"/>
                </a:lnTo>
                <a:lnTo>
                  <a:pt x="4868" y="0"/>
                </a:lnTo>
                <a:lnTo>
                  <a:pt x="4173" y="912"/>
                </a:lnTo>
                <a:lnTo>
                  <a:pt x="4868" y="1817"/>
                </a:lnTo>
              </a:path>
            </a:pathLst>
          </a:custGeom>
          <a:solidFill>
            <a:srgbClr val="162F3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45725" tIns="22862" rIns="45725" bIns="22862" anchor="ctr"/>
          <a:lstStyle/>
          <a:p>
            <a:endParaRPr lang="en-US" dirty="0">
              <a:latin typeface="微软雅黑" panose="020B0503020204020204" pitchFamily="34" charset="-122"/>
            </a:endParaRPr>
          </a:p>
        </p:txBody>
      </p:sp>
      <p:sp>
        <p:nvSpPr>
          <p:cNvPr id="62" name="Text Box 113"/>
          <p:cNvSpPr txBox="1">
            <a:spLocks noChangeArrowheads="1"/>
          </p:cNvSpPr>
          <p:nvPr/>
        </p:nvSpPr>
        <p:spPr bwMode="auto">
          <a:xfrm>
            <a:off x="1939273" y="3448190"/>
            <a:ext cx="1349260" cy="354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pPr>
              <a:lnSpc>
                <a:spcPct val="110000"/>
              </a:lnSpc>
              <a:buClrTx/>
              <a:buFontTx/>
              <a:buNone/>
            </a:pPr>
            <a:r>
              <a:rPr lang="en-US" sz="500">
                <a:solidFill>
                  <a:srgbClr val="F1F0F0"/>
                </a:solidFill>
                <a:latin typeface="Roboto Black" charset="0"/>
                <a:cs typeface="Roboto Black" charset="0"/>
              </a:rPr>
              <a:t>OPTION 01</a:t>
            </a:r>
          </a:p>
        </p:txBody>
      </p:sp>
      <p:sp>
        <p:nvSpPr>
          <p:cNvPr id="63" name="Freeform 114"/>
          <p:cNvSpPr>
            <a:spLocks noChangeArrowheads="1"/>
          </p:cNvSpPr>
          <p:nvPr/>
        </p:nvSpPr>
        <p:spPr bwMode="auto">
          <a:xfrm>
            <a:off x="1729715" y="3257074"/>
            <a:ext cx="2029405" cy="757104"/>
          </a:xfrm>
          <a:custGeom>
            <a:avLst/>
            <a:gdLst>
              <a:gd name="T0" fmla="*/ 4868 w 4869"/>
              <a:gd name="T1" fmla="*/ 1817 h 1818"/>
              <a:gd name="T2" fmla="*/ 0 w 4869"/>
              <a:gd name="T3" fmla="*/ 1817 h 1818"/>
              <a:gd name="T4" fmla="*/ 0 w 4869"/>
              <a:gd name="T5" fmla="*/ 0 h 1818"/>
              <a:gd name="T6" fmla="*/ 4868 w 4869"/>
              <a:gd name="T7" fmla="*/ 0 h 1818"/>
              <a:gd name="T8" fmla="*/ 4173 w 4869"/>
              <a:gd name="T9" fmla="*/ 912 h 1818"/>
              <a:gd name="T10" fmla="*/ 4868 w 4869"/>
              <a:gd name="T11" fmla="*/ 1817 h 18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869" h="1818">
                <a:moveTo>
                  <a:pt x="4868" y="1817"/>
                </a:moveTo>
                <a:lnTo>
                  <a:pt x="0" y="1817"/>
                </a:lnTo>
                <a:lnTo>
                  <a:pt x="0" y="0"/>
                </a:lnTo>
                <a:lnTo>
                  <a:pt x="4868" y="0"/>
                </a:lnTo>
                <a:lnTo>
                  <a:pt x="4173" y="912"/>
                </a:lnTo>
                <a:lnTo>
                  <a:pt x="4868" y="1817"/>
                </a:lnTo>
              </a:path>
            </a:pathLst>
          </a:custGeom>
          <a:solidFill>
            <a:schemeClr val="accent3"/>
          </a:solidFill>
          <a:ln>
            <a:noFill/>
          </a:ln>
          <a:effectLst/>
        </p:spPr>
        <p:txBody>
          <a:bodyPr wrap="none" lIns="45725" tIns="22862" rIns="45725" bIns="22862" anchor="ctr"/>
          <a:lstStyle/>
          <a:p>
            <a:endParaRPr lang="en-US" dirty="0">
              <a:latin typeface="微软雅黑" panose="020B0503020204020204" pitchFamily="34" charset="-122"/>
            </a:endParaRPr>
          </a:p>
        </p:txBody>
      </p:sp>
      <p:sp>
        <p:nvSpPr>
          <p:cNvPr id="64" name="Freeform 116"/>
          <p:cNvSpPr>
            <a:spLocks noChangeArrowheads="1"/>
          </p:cNvSpPr>
          <p:nvPr/>
        </p:nvSpPr>
        <p:spPr bwMode="auto">
          <a:xfrm>
            <a:off x="3731545" y="3290153"/>
            <a:ext cx="308823" cy="692786"/>
          </a:xfrm>
          <a:custGeom>
            <a:avLst/>
            <a:gdLst>
              <a:gd name="T0" fmla="*/ 739 w 740"/>
              <a:gd name="T1" fmla="*/ 1662 h 1663"/>
              <a:gd name="T2" fmla="*/ 0 w 740"/>
              <a:gd name="T3" fmla="*/ 830 h 1663"/>
              <a:gd name="T4" fmla="*/ 739 w 740"/>
              <a:gd name="T5" fmla="*/ 0 h 1663"/>
              <a:gd name="T6" fmla="*/ 739 w 740"/>
              <a:gd name="T7" fmla="*/ 1662 h 16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40" h="1663">
                <a:moveTo>
                  <a:pt x="739" y="1662"/>
                </a:moveTo>
                <a:lnTo>
                  <a:pt x="0" y="830"/>
                </a:lnTo>
                <a:lnTo>
                  <a:pt x="739" y="0"/>
                </a:lnTo>
                <a:lnTo>
                  <a:pt x="739" y="1662"/>
                </a:lnTo>
              </a:path>
            </a:pathLst>
          </a:custGeom>
          <a:solidFill>
            <a:schemeClr val="accent3"/>
          </a:solidFill>
          <a:ln>
            <a:noFill/>
          </a:ln>
          <a:effectLst/>
        </p:spPr>
        <p:txBody>
          <a:bodyPr wrap="none" lIns="45725" tIns="22862" rIns="45725" bIns="22862" anchor="ctr"/>
          <a:lstStyle/>
          <a:p>
            <a:endParaRPr lang="en-US" dirty="0">
              <a:latin typeface="微软雅黑" panose="020B0503020204020204" pitchFamily="34" charset="-122"/>
            </a:endParaRPr>
          </a:p>
        </p:txBody>
      </p:sp>
      <p:sp>
        <p:nvSpPr>
          <p:cNvPr id="65" name="Freeform 117"/>
          <p:cNvSpPr>
            <a:spLocks noChangeArrowheads="1"/>
          </p:cNvSpPr>
          <p:nvPr/>
        </p:nvSpPr>
        <p:spPr bwMode="auto">
          <a:xfrm>
            <a:off x="1196629" y="4423970"/>
            <a:ext cx="766542" cy="814071"/>
          </a:xfrm>
          <a:custGeom>
            <a:avLst/>
            <a:gdLst>
              <a:gd name="T0" fmla="*/ 0 w 1837"/>
              <a:gd name="T1" fmla="*/ 0 h 1954"/>
              <a:gd name="T2" fmla="*/ 0 w 1837"/>
              <a:gd name="T3" fmla="*/ 0 h 1954"/>
              <a:gd name="T4" fmla="*/ 1836 w 1837"/>
              <a:gd name="T5" fmla="*/ 0 h 1954"/>
              <a:gd name="T6" fmla="*/ 1836 w 1837"/>
              <a:gd name="T7" fmla="*/ 1816 h 1954"/>
              <a:gd name="T8" fmla="*/ 0 w 1837"/>
              <a:gd name="T9" fmla="*/ 1816 h 1954"/>
              <a:gd name="T10" fmla="*/ 0 w 1837"/>
              <a:gd name="T11" fmla="*/ 0 h 19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837" h="1954">
                <a:moveTo>
                  <a:pt x="0" y="0"/>
                </a:moveTo>
                <a:lnTo>
                  <a:pt x="0" y="0"/>
                </a:lnTo>
                <a:cubicBezTo>
                  <a:pt x="603" y="137"/>
                  <a:pt x="1234" y="137"/>
                  <a:pt x="1836" y="0"/>
                </a:cubicBezTo>
                <a:cubicBezTo>
                  <a:pt x="1836" y="602"/>
                  <a:pt x="1836" y="1214"/>
                  <a:pt x="1836" y="1816"/>
                </a:cubicBezTo>
                <a:cubicBezTo>
                  <a:pt x="1234" y="1953"/>
                  <a:pt x="603" y="1953"/>
                  <a:pt x="0" y="1816"/>
                </a:cubicBezTo>
                <a:cubicBezTo>
                  <a:pt x="0" y="1214"/>
                  <a:pt x="0" y="602"/>
                  <a:pt x="0" y="0"/>
                </a:cubicBezTo>
              </a:path>
            </a:pathLst>
          </a:custGeom>
          <a:solidFill>
            <a:schemeClr val="accent4"/>
          </a:solidFill>
          <a:ln>
            <a:noFill/>
          </a:ln>
          <a:effectLst/>
        </p:spPr>
        <p:txBody>
          <a:bodyPr wrap="none" lIns="45725" tIns="22862" rIns="45725" bIns="22862" anchor="ctr"/>
          <a:lstStyle/>
          <a:p>
            <a:endParaRPr lang="en-US" dirty="0">
              <a:latin typeface="微软雅黑" panose="020B0503020204020204" pitchFamily="34" charset="-122"/>
            </a:endParaRPr>
          </a:p>
        </p:txBody>
      </p:sp>
      <p:sp>
        <p:nvSpPr>
          <p:cNvPr id="66" name="Freeform 118"/>
          <p:cNvSpPr>
            <a:spLocks noChangeArrowheads="1"/>
          </p:cNvSpPr>
          <p:nvPr/>
        </p:nvSpPr>
        <p:spPr bwMode="auto">
          <a:xfrm>
            <a:off x="1729714" y="4253071"/>
            <a:ext cx="233456" cy="928003"/>
          </a:xfrm>
          <a:custGeom>
            <a:avLst/>
            <a:gdLst>
              <a:gd name="T0" fmla="*/ 558 w 559"/>
              <a:gd name="T1" fmla="*/ 2227 h 2228"/>
              <a:gd name="T2" fmla="*/ 0 w 559"/>
              <a:gd name="T3" fmla="*/ 1817 h 2228"/>
              <a:gd name="T4" fmla="*/ 0 w 559"/>
              <a:gd name="T5" fmla="*/ 0 h 2228"/>
              <a:gd name="T6" fmla="*/ 558 w 559"/>
              <a:gd name="T7" fmla="*/ 411 h 2228"/>
              <a:gd name="T8" fmla="*/ 558 w 559"/>
              <a:gd name="T9" fmla="*/ 2227 h 22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59" h="2228">
                <a:moveTo>
                  <a:pt x="558" y="2227"/>
                </a:moveTo>
                <a:lnTo>
                  <a:pt x="0" y="1817"/>
                </a:lnTo>
                <a:lnTo>
                  <a:pt x="0" y="0"/>
                </a:lnTo>
                <a:lnTo>
                  <a:pt x="558" y="411"/>
                </a:lnTo>
                <a:lnTo>
                  <a:pt x="558" y="2227"/>
                </a:lnTo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  <a:effectLst/>
        </p:spPr>
        <p:txBody>
          <a:bodyPr wrap="none" lIns="45725" tIns="22862" rIns="45725" bIns="22862" anchor="ctr"/>
          <a:lstStyle/>
          <a:p>
            <a:endParaRPr lang="en-US" dirty="0">
              <a:latin typeface="微软雅黑" panose="020B0503020204020204" pitchFamily="34" charset="-122"/>
            </a:endParaRPr>
          </a:p>
        </p:txBody>
      </p:sp>
      <p:sp>
        <p:nvSpPr>
          <p:cNvPr id="67" name="Freeform 119"/>
          <p:cNvSpPr>
            <a:spLocks noChangeArrowheads="1"/>
          </p:cNvSpPr>
          <p:nvPr/>
        </p:nvSpPr>
        <p:spPr bwMode="auto">
          <a:xfrm>
            <a:off x="1729715" y="4253070"/>
            <a:ext cx="2029405" cy="757104"/>
          </a:xfrm>
          <a:custGeom>
            <a:avLst/>
            <a:gdLst>
              <a:gd name="T0" fmla="*/ 4868 w 4869"/>
              <a:gd name="T1" fmla="*/ 1817 h 1818"/>
              <a:gd name="T2" fmla="*/ 0 w 4869"/>
              <a:gd name="T3" fmla="*/ 1817 h 1818"/>
              <a:gd name="T4" fmla="*/ 0 w 4869"/>
              <a:gd name="T5" fmla="*/ 0 h 1818"/>
              <a:gd name="T6" fmla="*/ 4868 w 4869"/>
              <a:gd name="T7" fmla="*/ 0 h 1818"/>
              <a:gd name="T8" fmla="*/ 4173 w 4869"/>
              <a:gd name="T9" fmla="*/ 912 h 1818"/>
              <a:gd name="T10" fmla="*/ 4868 w 4869"/>
              <a:gd name="T11" fmla="*/ 1817 h 18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869" h="1818">
                <a:moveTo>
                  <a:pt x="4868" y="1817"/>
                </a:moveTo>
                <a:lnTo>
                  <a:pt x="0" y="1817"/>
                </a:lnTo>
                <a:lnTo>
                  <a:pt x="0" y="0"/>
                </a:lnTo>
                <a:lnTo>
                  <a:pt x="4868" y="0"/>
                </a:lnTo>
                <a:lnTo>
                  <a:pt x="4173" y="912"/>
                </a:lnTo>
                <a:lnTo>
                  <a:pt x="4868" y="1817"/>
                </a:lnTo>
              </a:path>
            </a:pathLst>
          </a:custGeom>
          <a:solidFill>
            <a:srgbClr val="162F3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45725" tIns="22862" rIns="45725" bIns="22862" anchor="ctr"/>
          <a:lstStyle/>
          <a:p>
            <a:endParaRPr lang="en-US" dirty="0">
              <a:latin typeface="微软雅黑" panose="020B0503020204020204" pitchFamily="34" charset="-122"/>
            </a:endParaRPr>
          </a:p>
        </p:txBody>
      </p:sp>
      <p:sp>
        <p:nvSpPr>
          <p:cNvPr id="68" name="Text Box 120"/>
          <p:cNvSpPr txBox="1">
            <a:spLocks noChangeArrowheads="1"/>
          </p:cNvSpPr>
          <p:nvPr/>
        </p:nvSpPr>
        <p:spPr bwMode="auto">
          <a:xfrm>
            <a:off x="1939273" y="4446021"/>
            <a:ext cx="1349260" cy="354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pPr>
              <a:lnSpc>
                <a:spcPct val="110000"/>
              </a:lnSpc>
              <a:buClrTx/>
              <a:buFontTx/>
              <a:buNone/>
            </a:pPr>
            <a:r>
              <a:rPr lang="en-US" sz="500">
                <a:solidFill>
                  <a:srgbClr val="F1F0F0"/>
                </a:solidFill>
                <a:latin typeface="Roboto Black" charset="0"/>
                <a:cs typeface="Roboto Black" charset="0"/>
              </a:rPr>
              <a:t>OPTION 01</a:t>
            </a:r>
          </a:p>
        </p:txBody>
      </p:sp>
      <p:sp>
        <p:nvSpPr>
          <p:cNvPr id="69" name="Freeform 121"/>
          <p:cNvSpPr>
            <a:spLocks noChangeArrowheads="1"/>
          </p:cNvSpPr>
          <p:nvPr/>
        </p:nvSpPr>
        <p:spPr bwMode="auto">
          <a:xfrm>
            <a:off x="1729715" y="4253070"/>
            <a:ext cx="2029405" cy="757104"/>
          </a:xfrm>
          <a:custGeom>
            <a:avLst/>
            <a:gdLst>
              <a:gd name="T0" fmla="*/ 4868 w 4869"/>
              <a:gd name="T1" fmla="*/ 1817 h 1818"/>
              <a:gd name="T2" fmla="*/ 0 w 4869"/>
              <a:gd name="T3" fmla="*/ 1817 h 1818"/>
              <a:gd name="T4" fmla="*/ 0 w 4869"/>
              <a:gd name="T5" fmla="*/ 0 h 1818"/>
              <a:gd name="T6" fmla="*/ 4868 w 4869"/>
              <a:gd name="T7" fmla="*/ 0 h 1818"/>
              <a:gd name="T8" fmla="*/ 4173 w 4869"/>
              <a:gd name="T9" fmla="*/ 912 h 1818"/>
              <a:gd name="T10" fmla="*/ 4868 w 4869"/>
              <a:gd name="T11" fmla="*/ 1817 h 18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869" h="1818">
                <a:moveTo>
                  <a:pt x="4868" y="1817"/>
                </a:moveTo>
                <a:lnTo>
                  <a:pt x="0" y="1817"/>
                </a:lnTo>
                <a:lnTo>
                  <a:pt x="0" y="0"/>
                </a:lnTo>
                <a:lnTo>
                  <a:pt x="4868" y="0"/>
                </a:lnTo>
                <a:lnTo>
                  <a:pt x="4173" y="912"/>
                </a:lnTo>
                <a:lnTo>
                  <a:pt x="4868" y="1817"/>
                </a:lnTo>
              </a:path>
            </a:pathLst>
          </a:custGeom>
          <a:solidFill>
            <a:schemeClr val="accent4"/>
          </a:solidFill>
          <a:ln>
            <a:noFill/>
          </a:ln>
          <a:effectLst/>
        </p:spPr>
        <p:txBody>
          <a:bodyPr wrap="none" lIns="45725" tIns="22862" rIns="45725" bIns="22862" anchor="ctr"/>
          <a:lstStyle/>
          <a:p>
            <a:endParaRPr lang="en-US" dirty="0">
              <a:latin typeface="微软雅黑" panose="020B0503020204020204" pitchFamily="34" charset="-122"/>
            </a:endParaRPr>
          </a:p>
        </p:txBody>
      </p:sp>
      <p:sp>
        <p:nvSpPr>
          <p:cNvPr id="70" name="Freeform 123"/>
          <p:cNvSpPr>
            <a:spLocks noChangeArrowheads="1"/>
          </p:cNvSpPr>
          <p:nvPr/>
        </p:nvSpPr>
        <p:spPr bwMode="auto">
          <a:xfrm>
            <a:off x="3731545" y="4284311"/>
            <a:ext cx="308823" cy="696462"/>
          </a:xfrm>
          <a:custGeom>
            <a:avLst/>
            <a:gdLst>
              <a:gd name="T0" fmla="*/ 739 w 740"/>
              <a:gd name="T1" fmla="*/ 1671 h 1672"/>
              <a:gd name="T2" fmla="*/ 0 w 740"/>
              <a:gd name="T3" fmla="*/ 839 h 1672"/>
              <a:gd name="T4" fmla="*/ 739 w 740"/>
              <a:gd name="T5" fmla="*/ 0 h 1672"/>
              <a:gd name="T6" fmla="*/ 739 w 740"/>
              <a:gd name="T7" fmla="*/ 1671 h 16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40" h="1672">
                <a:moveTo>
                  <a:pt x="739" y="1671"/>
                </a:moveTo>
                <a:lnTo>
                  <a:pt x="0" y="839"/>
                </a:lnTo>
                <a:lnTo>
                  <a:pt x="739" y="0"/>
                </a:lnTo>
                <a:lnTo>
                  <a:pt x="739" y="1671"/>
                </a:lnTo>
              </a:path>
            </a:pathLst>
          </a:custGeom>
          <a:solidFill>
            <a:schemeClr val="accent4"/>
          </a:solidFill>
          <a:ln>
            <a:noFill/>
          </a:ln>
          <a:effectLst/>
        </p:spPr>
        <p:txBody>
          <a:bodyPr wrap="none" lIns="45725" tIns="22862" rIns="45725" bIns="22862" anchor="ctr"/>
          <a:lstStyle/>
          <a:p>
            <a:endParaRPr lang="en-US" dirty="0">
              <a:latin typeface="微软雅黑" panose="020B0503020204020204" pitchFamily="34" charset="-122"/>
            </a:endParaRPr>
          </a:p>
        </p:txBody>
      </p:sp>
      <p:sp>
        <p:nvSpPr>
          <p:cNvPr id="71" name="Freeform 124"/>
          <p:cNvSpPr>
            <a:spLocks noChangeArrowheads="1"/>
          </p:cNvSpPr>
          <p:nvPr/>
        </p:nvSpPr>
        <p:spPr bwMode="auto">
          <a:xfrm>
            <a:off x="1196629" y="5421804"/>
            <a:ext cx="766542" cy="814070"/>
          </a:xfrm>
          <a:custGeom>
            <a:avLst/>
            <a:gdLst>
              <a:gd name="T0" fmla="*/ 0 w 1837"/>
              <a:gd name="T1" fmla="*/ 0 h 1954"/>
              <a:gd name="T2" fmla="*/ 0 w 1837"/>
              <a:gd name="T3" fmla="*/ 0 h 1954"/>
              <a:gd name="T4" fmla="*/ 1836 w 1837"/>
              <a:gd name="T5" fmla="*/ 0 h 1954"/>
              <a:gd name="T6" fmla="*/ 1836 w 1837"/>
              <a:gd name="T7" fmla="*/ 1816 h 1954"/>
              <a:gd name="T8" fmla="*/ 0 w 1837"/>
              <a:gd name="T9" fmla="*/ 1816 h 1954"/>
              <a:gd name="T10" fmla="*/ 0 w 1837"/>
              <a:gd name="T11" fmla="*/ 0 h 19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837" h="1954">
                <a:moveTo>
                  <a:pt x="0" y="0"/>
                </a:moveTo>
                <a:lnTo>
                  <a:pt x="0" y="0"/>
                </a:lnTo>
                <a:cubicBezTo>
                  <a:pt x="603" y="137"/>
                  <a:pt x="1234" y="137"/>
                  <a:pt x="1836" y="0"/>
                </a:cubicBezTo>
                <a:cubicBezTo>
                  <a:pt x="1836" y="602"/>
                  <a:pt x="1836" y="1214"/>
                  <a:pt x="1836" y="1816"/>
                </a:cubicBezTo>
                <a:cubicBezTo>
                  <a:pt x="1234" y="1953"/>
                  <a:pt x="603" y="1953"/>
                  <a:pt x="0" y="1816"/>
                </a:cubicBezTo>
                <a:cubicBezTo>
                  <a:pt x="0" y="1214"/>
                  <a:pt x="0" y="602"/>
                  <a:pt x="0" y="0"/>
                </a:cubicBezTo>
              </a:path>
            </a:pathLst>
          </a:custGeom>
          <a:solidFill>
            <a:schemeClr val="accent5"/>
          </a:solidFill>
          <a:ln>
            <a:noFill/>
          </a:ln>
          <a:effectLst/>
        </p:spPr>
        <p:txBody>
          <a:bodyPr wrap="none" lIns="45725" tIns="22862" rIns="45725" bIns="22862" anchor="ctr"/>
          <a:lstStyle/>
          <a:p>
            <a:endParaRPr lang="en-US" dirty="0">
              <a:latin typeface="微软雅黑" panose="020B0503020204020204" pitchFamily="34" charset="-122"/>
            </a:endParaRPr>
          </a:p>
        </p:txBody>
      </p:sp>
      <p:sp>
        <p:nvSpPr>
          <p:cNvPr id="72" name="Freeform 125"/>
          <p:cNvSpPr>
            <a:spLocks noChangeArrowheads="1"/>
          </p:cNvSpPr>
          <p:nvPr/>
        </p:nvSpPr>
        <p:spPr bwMode="auto">
          <a:xfrm>
            <a:off x="1729714" y="5250903"/>
            <a:ext cx="233456" cy="928004"/>
          </a:xfrm>
          <a:custGeom>
            <a:avLst/>
            <a:gdLst>
              <a:gd name="T0" fmla="*/ 558 w 559"/>
              <a:gd name="T1" fmla="*/ 2227 h 2228"/>
              <a:gd name="T2" fmla="*/ 0 w 559"/>
              <a:gd name="T3" fmla="*/ 1817 h 2228"/>
              <a:gd name="T4" fmla="*/ 0 w 559"/>
              <a:gd name="T5" fmla="*/ 0 h 2228"/>
              <a:gd name="T6" fmla="*/ 558 w 559"/>
              <a:gd name="T7" fmla="*/ 411 h 2228"/>
              <a:gd name="T8" fmla="*/ 558 w 559"/>
              <a:gd name="T9" fmla="*/ 2227 h 22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59" h="2228">
                <a:moveTo>
                  <a:pt x="558" y="2227"/>
                </a:moveTo>
                <a:lnTo>
                  <a:pt x="0" y="1817"/>
                </a:lnTo>
                <a:lnTo>
                  <a:pt x="0" y="0"/>
                </a:lnTo>
                <a:lnTo>
                  <a:pt x="558" y="411"/>
                </a:lnTo>
                <a:lnTo>
                  <a:pt x="558" y="2227"/>
                </a:lnTo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  <a:effectLst/>
        </p:spPr>
        <p:txBody>
          <a:bodyPr wrap="none" lIns="45725" tIns="22862" rIns="45725" bIns="22862" anchor="ctr"/>
          <a:lstStyle/>
          <a:p>
            <a:endParaRPr lang="en-US" dirty="0">
              <a:latin typeface="微软雅黑" panose="020B0503020204020204" pitchFamily="34" charset="-122"/>
            </a:endParaRPr>
          </a:p>
        </p:txBody>
      </p:sp>
      <p:sp>
        <p:nvSpPr>
          <p:cNvPr id="73" name="Freeform 126"/>
          <p:cNvSpPr>
            <a:spLocks noChangeArrowheads="1"/>
          </p:cNvSpPr>
          <p:nvPr/>
        </p:nvSpPr>
        <p:spPr bwMode="auto">
          <a:xfrm>
            <a:off x="1729715" y="5250903"/>
            <a:ext cx="2029405" cy="757104"/>
          </a:xfrm>
          <a:custGeom>
            <a:avLst/>
            <a:gdLst>
              <a:gd name="T0" fmla="*/ 4868 w 4869"/>
              <a:gd name="T1" fmla="*/ 1817 h 1818"/>
              <a:gd name="T2" fmla="*/ 0 w 4869"/>
              <a:gd name="T3" fmla="*/ 1817 h 1818"/>
              <a:gd name="T4" fmla="*/ 0 w 4869"/>
              <a:gd name="T5" fmla="*/ 0 h 1818"/>
              <a:gd name="T6" fmla="*/ 4868 w 4869"/>
              <a:gd name="T7" fmla="*/ 0 h 1818"/>
              <a:gd name="T8" fmla="*/ 4173 w 4869"/>
              <a:gd name="T9" fmla="*/ 903 h 1818"/>
              <a:gd name="T10" fmla="*/ 4868 w 4869"/>
              <a:gd name="T11" fmla="*/ 1817 h 18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869" h="1818">
                <a:moveTo>
                  <a:pt x="4868" y="1817"/>
                </a:moveTo>
                <a:lnTo>
                  <a:pt x="0" y="1817"/>
                </a:lnTo>
                <a:lnTo>
                  <a:pt x="0" y="0"/>
                </a:lnTo>
                <a:lnTo>
                  <a:pt x="4868" y="0"/>
                </a:lnTo>
                <a:lnTo>
                  <a:pt x="4173" y="903"/>
                </a:lnTo>
                <a:lnTo>
                  <a:pt x="4868" y="1817"/>
                </a:lnTo>
              </a:path>
            </a:pathLst>
          </a:custGeom>
          <a:solidFill>
            <a:srgbClr val="162F3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45725" tIns="22862" rIns="45725" bIns="22862" anchor="ctr"/>
          <a:lstStyle/>
          <a:p>
            <a:endParaRPr lang="en-US" dirty="0">
              <a:latin typeface="微软雅黑" panose="020B0503020204020204" pitchFamily="34" charset="-122"/>
            </a:endParaRPr>
          </a:p>
        </p:txBody>
      </p:sp>
      <p:sp>
        <p:nvSpPr>
          <p:cNvPr id="74" name="Text Box 127"/>
          <p:cNvSpPr txBox="1">
            <a:spLocks noChangeArrowheads="1"/>
          </p:cNvSpPr>
          <p:nvPr/>
        </p:nvSpPr>
        <p:spPr bwMode="auto">
          <a:xfrm>
            <a:off x="1939273" y="5442017"/>
            <a:ext cx="1349260" cy="354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pPr>
              <a:lnSpc>
                <a:spcPct val="110000"/>
              </a:lnSpc>
              <a:buClrTx/>
              <a:buFontTx/>
              <a:buNone/>
            </a:pPr>
            <a:r>
              <a:rPr lang="en-US" sz="500">
                <a:solidFill>
                  <a:srgbClr val="F1F0F0"/>
                </a:solidFill>
                <a:latin typeface="Roboto Black" charset="0"/>
                <a:cs typeface="Roboto Black" charset="0"/>
              </a:rPr>
              <a:t>OPTION 01</a:t>
            </a:r>
          </a:p>
        </p:txBody>
      </p:sp>
      <p:sp>
        <p:nvSpPr>
          <p:cNvPr id="75" name="Freeform 128"/>
          <p:cNvSpPr>
            <a:spLocks noChangeArrowheads="1"/>
          </p:cNvSpPr>
          <p:nvPr/>
        </p:nvSpPr>
        <p:spPr bwMode="auto">
          <a:xfrm>
            <a:off x="1729715" y="5250903"/>
            <a:ext cx="2029405" cy="757104"/>
          </a:xfrm>
          <a:custGeom>
            <a:avLst/>
            <a:gdLst>
              <a:gd name="T0" fmla="*/ 4868 w 4869"/>
              <a:gd name="T1" fmla="*/ 1817 h 1818"/>
              <a:gd name="T2" fmla="*/ 0 w 4869"/>
              <a:gd name="T3" fmla="*/ 1817 h 1818"/>
              <a:gd name="T4" fmla="*/ 0 w 4869"/>
              <a:gd name="T5" fmla="*/ 0 h 1818"/>
              <a:gd name="T6" fmla="*/ 4868 w 4869"/>
              <a:gd name="T7" fmla="*/ 0 h 1818"/>
              <a:gd name="T8" fmla="*/ 4173 w 4869"/>
              <a:gd name="T9" fmla="*/ 903 h 1818"/>
              <a:gd name="T10" fmla="*/ 4868 w 4869"/>
              <a:gd name="T11" fmla="*/ 1817 h 18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869" h="1818">
                <a:moveTo>
                  <a:pt x="4868" y="1817"/>
                </a:moveTo>
                <a:lnTo>
                  <a:pt x="0" y="1817"/>
                </a:lnTo>
                <a:lnTo>
                  <a:pt x="0" y="0"/>
                </a:lnTo>
                <a:lnTo>
                  <a:pt x="4868" y="0"/>
                </a:lnTo>
                <a:lnTo>
                  <a:pt x="4173" y="903"/>
                </a:lnTo>
                <a:lnTo>
                  <a:pt x="4868" y="1817"/>
                </a:lnTo>
              </a:path>
            </a:pathLst>
          </a:custGeom>
          <a:solidFill>
            <a:schemeClr val="accent5"/>
          </a:solidFill>
          <a:ln>
            <a:noFill/>
          </a:ln>
          <a:effectLst/>
        </p:spPr>
        <p:txBody>
          <a:bodyPr wrap="none" lIns="45725" tIns="22862" rIns="45725" bIns="22862" anchor="ctr"/>
          <a:lstStyle/>
          <a:p>
            <a:endParaRPr lang="en-US" dirty="0">
              <a:latin typeface="微软雅黑" panose="020B0503020204020204" pitchFamily="34" charset="-122"/>
            </a:endParaRPr>
          </a:p>
        </p:txBody>
      </p:sp>
      <p:sp>
        <p:nvSpPr>
          <p:cNvPr id="76" name="Freeform 130"/>
          <p:cNvSpPr>
            <a:spLocks noChangeArrowheads="1"/>
          </p:cNvSpPr>
          <p:nvPr/>
        </p:nvSpPr>
        <p:spPr bwMode="auto">
          <a:xfrm>
            <a:off x="3731545" y="5280305"/>
            <a:ext cx="308823" cy="692787"/>
          </a:xfrm>
          <a:custGeom>
            <a:avLst/>
            <a:gdLst>
              <a:gd name="T0" fmla="*/ 739 w 740"/>
              <a:gd name="T1" fmla="*/ 1662 h 1663"/>
              <a:gd name="T2" fmla="*/ 0 w 740"/>
              <a:gd name="T3" fmla="*/ 830 h 1663"/>
              <a:gd name="T4" fmla="*/ 739 w 740"/>
              <a:gd name="T5" fmla="*/ 0 h 1663"/>
              <a:gd name="T6" fmla="*/ 739 w 740"/>
              <a:gd name="T7" fmla="*/ 1662 h 16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40" h="1663">
                <a:moveTo>
                  <a:pt x="739" y="1662"/>
                </a:moveTo>
                <a:lnTo>
                  <a:pt x="0" y="830"/>
                </a:lnTo>
                <a:lnTo>
                  <a:pt x="739" y="0"/>
                </a:lnTo>
                <a:lnTo>
                  <a:pt x="739" y="1662"/>
                </a:lnTo>
              </a:path>
            </a:pathLst>
          </a:custGeom>
          <a:solidFill>
            <a:schemeClr val="accent5"/>
          </a:solidFill>
          <a:ln>
            <a:noFill/>
          </a:ln>
          <a:effectLst/>
        </p:spPr>
        <p:txBody>
          <a:bodyPr wrap="none" lIns="45725" tIns="22862" rIns="45725" bIns="22862" anchor="ctr"/>
          <a:lstStyle/>
          <a:p>
            <a:endParaRPr lang="en-US" dirty="0">
              <a:latin typeface="微软雅黑" panose="020B0503020204020204" pitchFamily="34" charset="-122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1791693" y="2401261"/>
            <a:ext cx="1718346" cy="646323"/>
          </a:xfrm>
          <a:prstGeom prst="rect">
            <a:avLst/>
          </a:prstGeom>
          <a:noFill/>
        </p:spPr>
        <p:txBody>
          <a:bodyPr wrap="none" lIns="91431" tIns="45716" rIns="91431" bIns="45716" rtlCol="0">
            <a:spAutoFit/>
          </a:bodyPr>
          <a:lstStyle>
            <a:defPPr>
              <a:defRPr lang="zh-CN"/>
            </a:defPPr>
            <a:lvl1pPr algn="ctr">
              <a:defRPr sz="2000" b="1">
                <a:solidFill>
                  <a:schemeClr val="bg1"/>
                </a:solidFill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r>
              <a:rPr lang="zh-CN" altLang="en-US" dirty="0"/>
              <a:t>   房间铭牌</a:t>
            </a:r>
            <a:r>
              <a:rPr lang="en-US" altLang="zh-CN" dirty="0"/>
              <a:t>	</a:t>
            </a:r>
            <a:endParaRPr lang="id-ID" dirty="0"/>
          </a:p>
        </p:txBody>
      </p:sp>
      <p:sp>
        <p:nvSpPr>
          <p:cNvPr id="78" name="TextBox 77"/>
          <p:cNvSpPr txBox="1"/>
          <p:nvPr/>
        </p:nvSpPr>
        <p:spPr>
          <a:xfrm>
            <a:off x="1786269" y="3427976"/>
            <a:ext cx="1470065" cy="369324"/>
          </a:xfrm>
          <a:prstGeom prst="rect">
            <a:avLst/>
          </a:prstGeom>
          <a:noFill/>
        </p:spPr>
        <p:txBody>
          <a:bodyPr wrap="square" lIns="91431" tIns="45716" rIns="91431" bIns="45716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t>监控设备</a:t>
            </a:r>
            <a:endParaRPr lang="id-ID" b="1" dirty="0">
              <a:solidFill>
                <a:schemeClr val="bg1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1939273" y="4446022"/>
            <a:ext cx="1365133" cy="369324"/>
          </a:xfrm>
          <a:prstGeom prst="rect">
            <a:avLst/>
          </a:prstGeom>
          <a:noFill/>
        </p:spPr>
        <p:txBody>
          <a:bodyPr wrap="square" lIns="91431" tIns="45716" rIns="91431" bIns="45716" rtlCol="0">
            <a:spAutoFit/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t>人员轨迹</a:t>
            </a:r>
            <a:endParaRPr lang="id-ID" b="1" dirty="0">
              <a:solidFill>
                <a:schemeClr val="bg1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1939273" y="5449212"/>
            <a:ext cx="1361927" cy="369324"/>
          </a:xfrm>
          <a:prstGeom prst="rect">
            <a:avLst/>
          </a:prstGeom>
          <a:noFill/>
        </p:spPr>
        <p:txBody>
          <a:bodyPr wrap="square" lIns="91431" tIns="45716" rIns="91431" bIns="45716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t>楼层管理</a:t>
            </a:r>
            <a:endParaRPr lang="id-ID" b="1" dirty="0">
              <a:solidFill>
                <a:schemeClr val="bg1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1783490" y="1428353"/>
            <a:ext cx="1572212" cy="400101"/>
          </a:xfrm>
          <a:prstGeom prst="rect">
            <a:avLst/>
          </a:prstGeom>
          <a:noFill/>
        </p:spPr>
        <p:txBody>
          <a:bodyPr wrap="square" lIns="91431" tIns="45716" rIns="91431" bIns="45716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t>区域概览</a:t>
            </a:r>
            <a:endParaRPr lang="id-ID" sz="2000" b="1" dirty="0">
              <a:solidFill>
                <a:schemeClr val="bg1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  <p:sp>
        <p:nvSpPr>
          <p:cNvPr id="85" name="Round Same Side Corner Rectangle 129"/>
          <p:cNvSpPr/>
          <p:nvPr/>
        </p:nvSpPr>
        <p:spPr>
          <a:xfrm rot="10800000" flipH="1">
            <a:off x="4202004" y="2419383"/>
            <a:ext cx="54870" cy="456795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20" tIns="54860" rIns="109720" bIns="54860" rtlCol="0" anchor="ctr"/>
          <a:lstStyle/>
          <a:p>
            <a:pPr algn="ctr"/>
            <a:endParaRPr lang="bg-BG" dirty="0">
              <a:solidFill>
                <a:schemeClr val="tx1"/>
              </a:solidFill>
              <a:latin typeface="Lato Light"/>
            </a:endParaRPr>
          </a:p>
        </p:txBody>
      </p:sp>
      <p:sp>
        <p:nvSpPr>
          <p:cNvPr id="86" name="Round Same Side Corner Rectangle 130"/>
          <p:cNvSpPr/>
          <p:nvPr/>
        </p:nvSpPr>
        <p:spPr>
          <a:xfrm rot="10800000" flipH="1">
            <a:off x="4202004" y="5396306"/>
            <a:ext cx="54870" cy="456795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20" tIns="54860" rIns="109720" bIns="54860" rtlCol="0" anchor="ctr"/>
          <a:lstStyle/>
          <a:p>
            <a:pPr algn="ctr"/>
            <a:endParaRPr lang="bg-BG" dirty="0">
              <a:solidFill>
                <a:schemeClr val="tx1"/>
              </a:solidFill>
              <a:latin typeface="Lato Light"/>
            </a:endParaRPr>
          </a:p>
        </p:txBody>
      </p:sp>
      <p:sp>
        <p:nvSpPr>
          <p:cNvPr id="87" name="Round Same Side Corner Rectangle 131"/>
          <p:cNvSpPr/>
          <p:nvPr/>
        </p:nvSpPr>
        <p:spPr>
          <a:xfrm rot="10800000" flipH="1">
            <a:off x="4202004" y="1416980"/>
            <a:ext cx="54870" cy="456795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20" tIns="54860" rIns="109720" bIns="54860" rtlCol="0" anchor="ctr"/>
          <a:lstStyle/>
          <a:p>
            <a:pPr algn="ctr"/>
            <a:endParaRPr lang="bg-BG" dirty="0">
              <a:solidFill>
                <a:schemeClr val="tx1"/>
              </a:solidFill>
              <a:latin typeface="Lato Light"/>
            </a:endParaRPr>
          </a:p>
        </p:txBody>
      </p:sp>
      <p:sp>
        <p:nvSpPr>
          <p:cNvPr id="90" name="Round Same Side Corner Rectangle 134"/>
          <p:cNvSpPr/>
          <p:nvPr/>
        </p:nvSpPr>
        <p:spPr>
          <a:xfrm rot="10800000" flipH="1">
            <a:off x="4202004" y="3402556"/>
            <a:ext cx="54870" cy="456795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20" tIns="54860" rIns="109720" bIns="54860" rtlCol="0" anchor="ctr"/>
          <a:lstStyle/>
          <a:p>
            <a:pPr algn="ctr"/>
            <a:endParaRPr lang="bg-BG" dirty="0">
              <a:solidFill>
                <a:schemeClr val="tx1"/>
              </a:solidFill>
              <a:latin typeface="Lato Light"/>
            </a:endParaRPr>
          </a:p>
        </p:txBody>
      </p:sp>
      <p:sp>
        <p:nvSpPr>
          <p:cNvPr id="91" name="Round Same Side Corner Rectangle 135"/>
          <p:cNvSpPr/>
          <p:nvPr/>
        </p:nvSpPr>
        <p:spPr>
          <a:xfrm rot="10800000" flipH="1">
            <a:off x="4202004" y="4397636"/>
            <a:ext cx="54870" cy="456795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20" tIns="54860" rIns="109720" bIns="54860" rtlCol="0" anchor="ctr"/>
          <a:lstStyle/>
          <a:p>
            <a:pPr algn="ctr"/>
            <a:endParaRPr lang="bg-BG" dirty="0">
              <a:solidFill>
                <a:schemeClr val="tx1"/>
              </a:solidFill>
              <a:latin typeface="Lato Light"/>
            </a:endParaRPr>
          </a:p>
        </p:txBody>
      </p:sp>
      <p:sp>
        <p:nvSpPr>
          <p:cNvPr id="92" name="Text Box 55">
            <a:extLst>
              <a:ext uri="{FF2B5EF4-FFF2-40B4-BE49-F238E27FC236}">
                <a16:creationId xmlns:a16="http://schemas.microsoft.com/office/drawing/2014/main" id="{582145DC-4322-47F5-BEE0-EA182387A3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73326" y="186015"/>
            <a:ext cx="7708631" cy="6976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21837" tIns="60918" rIns="121837" bIns="60918">
            <a:spAutoFit/>
          </a:bodyPr>
          <a:lstStyle>
            <a:lvl1pPr eaLnBrk="0" hangingPunct="0">
              <a:defRPr i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i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i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i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i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i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i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i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i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sz="3700" i="0" dirty="0">
                <a:latin typeface="+mj-ea"/>
                <a:ea typeface="+mj-ea"/>
                <a:cs typeface="+mn-ea"/>
                <a:sym typeface="+mn-lt"/>
              </a:rPr>
              <a:t>办案区地图需求要点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BD4D1B8-99D2-9B1F-C3D4-1197E7E172E0}"/>
              </a:ext>
            </a:extLst>
          </p:cNvPr>
          <p:cNvSpPr txBox="1"/>
          <p:nvPr/>
        </p:nvSpPr>
        <p:spPr>
          <a:xfrm>
            <a:off x="4515580" y="1473688"/>
            <a:ext cx="34708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办案区各区域房间按照施工图纸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BD94DDD-2424-D085-1852-32B77B1EF617}"/>
              </a:ext>
            </a:extLst>
          </p:cNvPr>
          <p:cNvSpPr txBox="1"/>
          <p:nvPr/>
        </p:nvSpPr>
        <p:spPr>
          <a:xfrm>
            <a:off x="4515580" y="2533510"/>
            <a:ext cx="4801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展示询问室、侯问室房间铭牌和房间使用状态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D21F9EF-6E5D-7FFC-87BE-BDA8A4E7C9AE}"/>
              </a:ext>
            </a:extLst>
          </p:cNvPr>
          <p:cNvSpPr txBox="1"/>
          <p:nvPr/>
        </p:nvSpPr>
        <p:spPr>
          <a:xfrm>
            <a:off x="4515580" y="3448190"/>
            <a:ext cx="5583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展示办案区内监控设备，通过点击查看监控录像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4324A96-2A4E-74E3-7194-CCA3CA9BDE1A}"/>
              </a:ext>
            </a:extLst>
          </p:cNvPr>
          <p:cNvSpPr txBox="1"/>
          <p:nvPr/>
        </p:nvSpPr>
        <p:spPr>
          <a:xfrm>
            <a:off x="4515580" y="5340760"/>
            <a:ext cx="30516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办案单位多层建筑切换概览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4661667-3089-02B5-83EA-9804D1DDACE7}"/>
              </a:ext>
            </a:extLst>
          </p:cNvPr>
          <p:cNvSpPr txBox="1"/>
          <p:nvPr/>
        </p:nvSpPr>
        <p:spPr>
          <a:xfrm>
            <a:off x="4515580" y="4284311"/>
            <a:ext cx="3498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提供办案区人员轨迹预览</a:t>
            </a:r>
          </a:p>
        </p:txBody>
      </p:sp>
    </p:spTree>
    <p:extLst>
      <p:ext uri="{BB962C8B-B14F-4D97-AF65-F5344CB8AC3E}">
        <p14:creationId xmlns:p14="http://schemas.microsoft.com/office/powerpoint/2010/main" val="3611415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 advTm="2000">
        <p14:gallery dir="l"/>
      </p:transition>
    </mc:Choice>
    <mc:Fallback xmlns=""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7"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2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2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2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2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2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2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2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2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2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2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2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2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2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0"/>
                            </p:stCondLst>
                            <p:childTnLst>
                              <p:par>
                                <p:cTn id="5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2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2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2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2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2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2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2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2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7000"/>
                            </p:stCondLst>
                            <p:childTnLst>
                              <p:par>
                                <p:cTn id="8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2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2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2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2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2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2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2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2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9000"/>
                            </p:stCondLst>
                            <p:childTnLst>
                              <p:par>
                                <p:cTn id="10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4" dur="2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2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2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2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6" dur="2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9" dur="2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2" dur="2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48" grpId="0" animBg="1"/>
      <p:bldP spid="49" grpId="0" animBg="1"/>
      <p:bldP spid="50" grpId="0"/>
      <p:bldP spid="51" grpId="0" animBg="1"/>
      <p:bldP spid="52" grpId="0" animBg="1"/>
      <p:bldP spid="53" grpId="0" animBg="1"/>
      <p:bldP spid="54" grpId="0" animBg="1"/>
      <p:bldP spid="55" grpId="0" animBg="1"/>
      <p:bldP spid="56" grpId="0"/>
      <p:bldP spid="57" grpId="0" animBg="1"/>
      <p:bldP spid="58" grpId="0" animBg="1"/>
      <p:bldP spid="59" grpId="0" animBg="1"/>
      <p:bldP spid="60" grpId="0" animBg="1"/>
      <p:bldP spid="61" grpId="0" animBg="1"/>
      <p:bldP spid="62" grpId="0"/>
      <p:bldP spid="63" grpId="0" animBg="1"/>
      <p:bldP spid="64" grpId="0" animBg="1"/>
      <p:bldP spid="65" grpId="0" animBg="1"/>
      <p:bldP spid="66" grpId="0" animBg="1"/>
      <p:bldP spid="67" grpId="0" animBg="1"/>
      <p:bldP spid="68" grpId="0"/>
      <p:bldP spid="69" grpId="0" animBg="1"/>
      <p:bldP spid="70" grpId="0" animBg="1"/>
      <p:bldP spid="71" grpId="0" animBg="1"/>
      <p:bldP spid="72" grpId="0" animBg="1"/>
      <p:bldP spid="73" grpId="0" animBg="1"/>
      <p:bldP spid="74" grpId="0"/>
      <p:bldP spid="75" grpId="0" animBg="1"/>
      <p:bldP spid="76" grpId="0" animBg="1"/>
      <p:bldP spid="77" grpId="0"/>
      <p:bldP spid="78" grpId="0"/>
      <p:bldP spid="79" grpId="0"/>
      <p:bldP spid="80" grpId="0"/>
      <p:bldP spid="81" grpId="0"/>
      <p:bldP spid="85" grpId="0" animBg="1"/>
      <p:bldP spid="86" grpId="0" animBg="1"/>
      <p:bldP spid="87" grpId="0" animBg="1"/>
      <p:bldP spid="90" grpId="0" animBg="1"/>
      <p:bldP spid="91" grpId="0" animBg="1"/>
      <p:bldP spid="9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C80FCE10-FD83-25BF-06F8-14A2CCC08B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4400" y="175098"/>
            <a:ext cx="9184468" cy="6614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923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 advTm="2000">
        <p14:gallery dir="l"/>
      </p:transition>
    </mc:Choice>
    <mc:Fallback xmlns="">
      <p:transition spd="slow" advClick="0" advTm="2000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80497647-B078-2B08-99EF-5D1F92FEE919}"/>
              </a:ext>
            </a:extLst>
          </p:cNvPr>
          <p:cNvSpPr txBox="1"/>
          <p:nvPr/>
        </p:nvSpPr>
        <p:spPr>
          <a:xfrm>
            <a:off x="4916029" y="515567"/>
            <a:ext cx="2359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在地图上添加标注</a:t>
            </a:r>
            <a:r>
              <a:rPr kumimoji="1" lang="en-US" altLang="zh-CN" dirty="0"/>
              <a:t>POI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5899D47-BD4F-9DAC-1902-71E69848006F}"/>
              </a:ext>
            </a:extLst>
          </p:cNvPr>
          <p:cNvSpPr txBox="1"/>
          <p:nvPr/>
        </p:nvSpPr>
        <p:spPr>
          <a:xfrm>
            <a:off x="1595335" y="1187453"/>
            <a:ext cx="8143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配置好标注的属性后</a:t>
            </a:r>
            <a:r>
              <a:rPr lang="en-US" altLang="zh-CN" dirty="0"/>
              <a:t>, </a:t>
            </a:r>
            <a:r>
              <a:rPr lang="zh-CN" altLang="en-US" dirty="0"/>
              <a:t>就可以很轻松的创建标注对象，并添加显示到地图上了。</a:t>
            </a:r>
            <a:endParaRPr kumimoji="1"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85AEC1A-87E4-72A6-438C-091995857C2C}"/>
              </a:ext>
            </a:extLst>
          </p:cNvPr>
          <p:cNvSpPr txBox="1"/>
          <p:nvPr/>
        </p:nvSpPr>
        <p:spPr>
          <a:xfrm>
            <a:off x="2735904" y="1859339"/>
            <a:ext cx="609437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i="1" dirty="0">
                <a:solidFill>
                  <a:srgbClr val="A0A1A7"/>
                </a:solidFill>
                <a:effectLst/>
              </a:rPr>
              <a:t>// </a:t>
            </a:r>
            <a:r>
              <a:rPr lang="zh-CN" altLang="en-US" i="1" dirty="0">
                <a:solidFill>
                  <a:srgbClr val="A0A1A7"/>
                </a:solidFill>
                <a:effectLst/>
              </a:rPr>
              <a:t>创建</a:t>
            </a:r>
            <a:r>
              <a:rPr lang="en-US" altLang="zh-CN" i="1" dirty="0">
                <a:solidFill>
                  <a:srgbClr val="A0A1A7"/>
                </a:solidFill>
                <a:effectLst/>
              </a:rPr>
              <a:t>marker</a:t>
            </a:r>
            <a:r>
              <a:rPr lang="en-US" altLang="zh-CN" dirty="0"/>
              <a:t> </a:t>
            </a:r>
          </a:p>
          <a:p>
            <a:r>
              <a:rPr lang="en-US" altLang="zh-CN" dirty="0">
                <a:solidFill>
                  <a:srgbClr val="A626A4"/>
                </a:solidFill>
                <a:effectLst/>
              </a:rPr>
              <a:t>var</a:t>
            </a:r>
            <a:r>
              <a:rPr lang="en-US" altLang="zh-CN" dirty="0"/>
              <a:t> marker = </a:t>
            </a:r>
            <a:r>
              <a:rPr lang="en-US" altLang="zh-CN" dirty="0">
                <a:solidFill>
                  <a:srgbClr val="A626A4"/>
                </a:solidFill>
                <a:effectLst/>
              </a:rPr>
              <a:t>new</a:t>
            </a:r>
            <a:r>
              <a:rPr lang="en-US" altLang="zh-CN" dirty="0"/>
              <a:t> </a:t>
            </a:r>
            <a:r>
              <a:rPr lang="en-US" altLang="zh-CN" dirty="0" err="1"/>
              <a:t>om.SpriteMarkerNode</a:t>
            </a:r>
            <a:r>
              <a:rPr lang="en-US" altLang="zh-CN" dirty="0"/>
              <a:t>( map, </a:t>
            </a:r>
            <a:r>
              <a:rPr lang="en-US" altLang="zh-CN" dirty="0" err="1"/>
              <a:t>markerConfig</a:t>
            </a:r>
            <a:r>
              <a:rPr lang="en-US" altLang="zh-CN" dirty="0"/>
              <a:t> ); </a:t>
            </a:r>
            <a:r>
              <a:rPr lang="en-US" altLang="zh-CN" i="1" dirty="0">
                <a:solidFill>
                  <a:srgbClr val="A0A1A7"/>
                </a:solidFill>
                <a:effectLst/>
              </a:rPr>
              <a:t>// </a:t>
            </a:r>
            <a:r>
              <a:rPr lang="zh-CN" altLang="en-US" i="1" dirty="0">
                <a:solidFill>
                  <a:srgbClr val="A0A1A7"/>
                </a:solidFill>
                <a:effectLst/>
              </a:rPr>
              <a:t>将创建的</a:t>
            </a:r>
            <a:r>
              <a:rPr lang="en-US" altLang="zh-CN" i="1" dirty="0">
                <a:solidFill>
                  <a:srgbClr val="A0A1A7"/>
                </a:solidFill>
                <a:effectLst/>
              </a:rPr>
              <a:t>marker</a:t>
            </a:r>
            <a:r>
              <a:rPr lang="zh-CN" altLang="en-US" i="1" dirty="0">
                <a:solidFill>
                  <a:srgbClr val="A0A1A7"/>
                </a:solidFill>
                <a:effectLst/>
              </a:rPr>
              <a:t>加入到场景中</a:t>
            </a:r>
            <a:r>
              <a:rPr lang="zh-CN" altLang="en-US" dirty="0"/>
              <a:t> </a:t>
            </a:r>
            <a:r>
              <a:rPr lang="en-US" altLang="zh-CN" dirty="0" err="1"/>
              <a:t>scene.markerNode.add</a:t>
            </a:r>
            <a:r>
              <a:rPr lang="en-US" altLang="zh-CN" dirty="0"/>
              <a:t>( marker ); </a:t>
            </a:r>
          </a:p>
          <a:p>
            <a:r>
              <a:rPr lang="en-US" altLang="zh-CN" i="1" dirty="0">
                <a:solidFill>
                  <a:srgbClr val="A0A1A7"/>
                </a:solidFill>
                <a:effectLst/>
              </a:rPr>
              <a:t>// </a:t>
            </a:r>
            <a:r>
              <a:rPr lang="zh-CN" altLang="en-US" i="1" dirty="0">
                <a:solidFill>
                  <a:srgbClr val="A0A1A7"/>
                </a:solidFill>
                <a:effectLst/>
              </a:rPr>
              <a:t>如果是将其加入到某一个楼层</a:t>
            </a:r>
            <a:r>
              <a:rPr lang="zh-CN" altLang="en-US" dirty="0"/>
              <a:t> </a:t>
            </a:r>
            <a:r>
              <a:rPr lang="en-US" altLang="zh-CN" dirty="0" err="1"/>
              <a:t>floor.markerNode.add</a:t>
            </a:r>
            <a:r>
              <a:rPr lang="en-US" altLang="zh-CN" dirty="0"/>
              <a:t>( marker );</a:t>
            </a:r>
            <a:endParaRPr lang="zh-CN" alt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9131544-7EFF-778F-2514-8E9812D886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9999" y="3802433"/>
            <a:ext cx="5020283" cy="2789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9046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 advTm="2000">
        <p14:gallery dir="l"/>
      </p:transition>
    </mc:Choice>
    <mc:Fallback xmlns="">
      <p:transition spd="slow" advClick="0" advTm="2000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C1666747-D81C-3115-6041-E7BFD440CE05}"/>
              </a:ext>
            </a:extLst>
          </p:cNvPr>
          <p:cNvSpPr txBox="1"/>
          <p:nvPr/>
        </p:nvSpPr>
        <p:spPr>
          <a:xfrm>
            <a:off x="5016500" y="863600"/>
            <a:ext cx="9348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/>
              <a:t>Demo</a:t>
            </a:r>
            <a:endParaRPr kumimoji="1" lang="zh-CN" altLang="en-US" sz="2400" dirty="0"/>
          </a:p>
        </p:txBody>
      </p:sp>
      <p:graphicFrame>
        <p:nvGraphicFramePr>
          <p:cNvPr id="7" name="图示 6">
            <a:extLst>
              <a:ext uri="{FF2B5EF4-FFF2-40B4-BE49-F238E27FC236}">
                <a16:creationId xmlns:a16="http://schemas.microsoft.com/office/drawing/2014/main" id="{06B0A7AB-92D2-E844-692B-9F187C32C0F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86340991"/>
              </p:ext>
            </p:extLst>
          </p:nvPr>
        </p:nvGraphicFramePr>
        <p:xfrm>
          <a:off x="1739900" y="1892300"/>
          <a:ext cx="9398000" cy="44069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87845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 advTm="2000">
        <p14:gallery dir="l"/>
      </p:transition>
    </mc:Choice>
    <mc:Fallback xmlns="">
      <p:transition spd="slow" advClick="0" advTm="2000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文本框 4"/>
          <p:cNvSpPr txBox="1"/>
          <p:nvPr/>
        </p:nvSpPr>
        <p:spPr>
          <a:xfrm>
            <a:off x="182563" y="2816225"/>
            <a:ext cx="12009437" cy="12001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72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谢谢！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F980D70-BD06-C05D-C8FF-A395A8287D5D}"/>
              </a:ext>
            </a:extLst>
          </p:cNvPr>
          <p:cNvSpPr txBox="1"/>
          <p:nvPr/>
        </p:nvSpPr>
        <p:spPr>
          <a:xfrm>
            <a:off x="5080337" y="556567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/>
              <a:t>室内地图方案</a:t>
            </a:r>
          </a:p>
        </p:txBody>
      </p:sp>
      <p:graphicFrame>
        <p:nvGraphicFramePr>
          <p:cNvPr id="4" name="图示 3">
            <a:extLst>
              <a:ext uri="{FF2B5EF4-FFF2-40B4-BE49-F238E27FC236}">
                <a16:creationId xmlns:a16="http://schemas.microsoft.com/office/drawing/2014/main" id="{C44259B9-D9D7-D5D1-B62D-6DA0DB08603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5006505"/>
              </p:ext>
            </p:extLst>
          </p:nvPr>
        </p:nvGraphicFramePr>
        <p:xfrm>
          <a:off x="1149350" y="1157591"/>
          <a:ext cx="10086097" cy="55739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88320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 advTm="2000">
        <p14:gallery dir="l"/>
      </p:transition>
    </mc:Choice>
    <mc:Fallback xmlns="">
      <p:transition spd="slow" advClick="0" advTm="200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27986DE1-773C-DF24-E315-37942D6EE5D3}"/>
              </a:ext>
            </a:extLst>
          </p:cNvPr>
          <p:cNvSpPr txBox="1"/>
          <p:nvPr/>
        </p:nvSpPr>
        <p:spPr>
          <a:xfrm>
            <a:off x="5136204" y="515566"/>
            <a:ext cx="9660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/>
              <a:t>Three.JS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A2A54D4-04F2-B3D3-53C0-E2917F82C318}"/>
              </a:ext>
            </a:extLst>
          </p:cNvPr>
          <p:cNvSpPr txBox="1"/>
          <p:nvPr/>
        </p:nvSpPr>
        <p:spPr>
          <a:xfrm>
            <a:off x="1634247" y="1177047"/>
            <a:ext cx="57901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Three.js</a:t>
            </a:r>
            <a:r>
              <a:rPr lang="zh-CN" altLang="en-US" dirty="0"/>
              <a:t>是基于原生</a:t>
            </a:r>
            <a:r>
              <a:rPr lang="en-US" altLang="zh-CN" dirty="0"/>
              <a:t>WebGL</a:t>
            </a:r>
            <a:r>
              <a:rPr lang="zh-CN" altLang="en-US" dirty="0"/>
              <a:t>封装运行的开源</a:t>
            </a:r>
            <a:r>
              <a:rPr lang="en-US" altLang="zh-CN" dirty="0"/>
              <a:t>3D</a:t>
            </a:r>
            <a:r>
              <a:rPr lang="zh-CN" altLang="en-US" dirty="0"/>
              <a:t>渲染引擎。</a:t>
            </a:r>
            <a:endParaRPr kumimoji="1"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5D92B78-C425-0881-B63D-105DD5F1CFDE}"/>
              </a:ext>
            </a:extLst>
          </p:cNvPr>
          <p:cNvSpPr txBox="1"/>
          <p:nvPr/>
        </p:nvSpPr>
        <p:spPr>
          <a:xfrm>
            <a:off x="1707251" y="1838528"/>
            <a:ext cx="99562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直接使用</a:t>
            </a:r>
            <a:r>
              <a:rPr kumimoji="1" lang="en-US" altLang="zh-CN" dirty="0" err="1"/>
              <a:t>Three.JS</a:t>
            </a:r>
            <a:r>
              <a:rPr kumimoji="1" lang="zh-CN" altLang="en-US" dirty="0"/>
              <a:t>实现</a:t>
            </a:r>
            <a:r>
              <a:rPr kumimoji="1" lang="en-US" altLang="zh-CN" dirty="0"/>
              <a:t>3D</a:t>
            </a:r>
            <a:r>
              <a:rPr kumimoji="1" lang="zh-CN" altLang="en-US" dirty="0"/>
              <a:t>室内地图，需要进一步封装和实现地图库，并且需要建模资源。目前社区还没有找到相对成熟的方案。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7036730-D7BC-67CF-FFC1-33D6B4F66E40}"/>
              </a:ext>
            </a:extLst>
          </p:cNvPr>
          <p:cNvSpPr txBox="1"/>
          <p:nvPr/>
        </p:nvSpPr>
        <p:spPr>
          <a:xfrm>
            <a:off x="1707251" y="2864397"/>
            <a:ext cx="97860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hlinkClick r:id="rId2"/>
              </a:rPr>
              <a:t>indoor3D</a:t>
            </a:r>
            <a:r>
              <a:rPr kumimoji="1" lang="zh-CN" altLang="en-US" dirty="0"/>
              <a:t>是一个基于</a:t>
            </a:r>
            <a:r>
              <a:rPr kumimoji="1" lang="en-US" altLang="zh-CN" dirty="0" err="1"/>
              <a:t>three.js</a:t>
            </a:r>
            <a:r>
              <a:rPr kumimoji="1" lang="zh-CN" altLang="en-US" dirty="0"/>
              <a:t>实现的室内地图，可以显示楼层以及房间区块，支持楼层切换。但是完成度不高，也没有继续维护了</a:t>
            </a:r>
          </a:p>
        </p:txBody>
      </p:sp>
    </p:spTree>
    <p:extLst>
      <p:ext uri="{BB962C8B-B14F-4D97-AF65-F5344CB8AC3E}">
        <p14:creationId xmlns:p14="http://schemas.microsoft.com/office/powerpoint/2010/main" val="340910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 advTm="2000">
        <p14:gallery dir="l"/>
      </p:transition>
    </mc:Choice>
    <mc:Fallback xmlns="">
      <p:transition spd="slow" advClick="0" advTm="200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A63B4457-D5DF-58B8-9216-081980D1F0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012" y="1274004"/>
            <a:ext cx="9361251" cy="498967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80F867F3-476A-DA54-6753-EEDCB258C4C1}"/>
              </a:ext>
            </a:extLst>
          </p:cNvPr>
          <p:cNvSpPr txBox="1"/>
          <p:nvPr/>
        </p:nvSpPr>
        <p:spPr>
          <a:xfrm>
            <a:off x="4503906" y="661481"/>
            <a:ext cx="1992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hlinkClick r:id="rId3"/>
              </a:rPr>
              <a:t>Indoor3D</a:t>
            </a:r>
            <a:r>
              <a:rPr kumimoji="1" lang="zh-CN" altLang="en-US" dirty="0">
                <a:hlinkClick r:id="rId3"/>
              </a:rPr>
              <a:t>在线效果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73002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 advTm="2000">
        <p14:gallery dir="l"/>
      </p:transition>
    </mc:Choice>
    <mc:Fallback xmlns="">
      <p:transition spd="slow" advClick="0" advTm="200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3E6A357-2D24-DB89-63B4-8057BDE271D2}"/>
              </a:ext>
            </a:extLst>
          </p:cNvPr>
          <p:cNvSpPr txBox="1"/>
          <p:nvPr/>
        </p:nvSpPr>
        <p:spPr>
          <a:xfrm>
            <a:off x="5397500" y="749300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/>
              <a:t>高德地图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47A3FFD-3D69-8E8D-3D97-D3000FD98BCD}"/>
              </a:ext>
            </a:extLst>
          </p:cNvPr>
          <p:cNvSpPr txBox="1"/>
          <p:nvPr/>
        </p:nvSpPr>
        <p:spPr>
          <a:xfrm>
            <a:off x="1752600" y="1549400"/>
            <a:ext cx="7736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室内地图</a:t>
            </a:r>
            <a:r>
              <a:rPr lang="en-US" altLang="zh-CN" dirty="0"/>
              <a:t>JavaScript API</a:t>
            </a:r>
            <a:r>
              <a:rPr lang="zh-CN" altLang="en-US" dirty="0"/>
              <a:t>还提供了诸如室内搜索、室内路线规划等数据服务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1F2155F-C96B-6B6F-16D0-5BF7A43AF9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099" y="2120900"/>
            <a:ext cx="11222809" cy="398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319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 advTm="2000">
        <p14:gallery dir="l"/>
      </p:transition>
    </mc:Choice>
    <mc:Fallback xmlns="">
      <p:transition spd="slow" advClick="0" advTm="200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CBE2FA8C-F9F6-8AD0-F393-ED00EC0EF43B}"/>
              </a:ext>
            </a:extLst>
          </p:cNvPr>
          <p:cNvSpPr txBox="1"/>
          <p:nvPr/>
        </p:nvSpPr>
        <p:spPr>
          <a:xfrm>
            <a:off x="5118100" y="317500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/>
              <a:t>高德室内地图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C9B9ECF-0AFE-1C8E-29E9-289E1A5113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3491" y="779165"/>
            <a:ext cx="7660409" cy="5797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078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 advTm="2000">
        <p14:gallery dir="l"/>
      </p:transition>
    </mc:Choice>
    <mc:Fallback xmlns="">
      <p:transition spd="slow" advClick="0" advTm="200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C465AE83-2406-9493-E565-B46D80B467C9}"/>
              </a:ext>
            </a:extLst>
          </p:cNvPr>
          <p:cNvSpPr txBox="1"/>
          <p:nvPr/>
        </p:nvSpPr>
        <p:spPr>
          <a:xfrm>
            <a:off x="1485901" y="1816100"/>
            <a:ext cx="8026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Mapbox</a:t>
            </a:r>
            <a:r>
              <a:rPr lang="zh-CN" altLang="en-US" dirty="0"/>
              <a:t>是跨平台应用程序的地图位置数据平台，支持</a:t>
            </a:r>
            <a:r>
              <a:rPr lang="en-US" altLang="zh-CN" dirty="0"/>
              <a:t>web</a:t>
            </a:r>
            <a:r>
              <a:rPr lang="zh-CN" altLang="en-US" dirty="0"/>
              <a:t>和移动程序，提供构建基块，提供地图，搜索和导航等位置功能</a:t>
            </a:r>
            <a:r>
              <a:rPr lang="en-US" altLang="zh-CN" dirty="0"/>
              <a:t>.</a:t>
            </a:r>
            <a:endParaRPr kumimoji="1"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E185ABC-EC80-82C2-31E3-6983A444CF93}"/>
              </a:ext>
            </a:extLst>
          </p:cNvPr>
          <p:cNvSpPr txBox="1"/>
          <p:nvPr/>
        </p:nvSpPr>
        <p:spPr>
          <a:xfrm>
            <a:off x="4673600" y="977900"/>
            <a:ext cx="12125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 err="1"/>
              <a:t>MapBox</a:t>
            </a:r>
            <a:endParaRPr kumimoji="1" lang="zh-CN" altLang="en-US" sz="24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41AAB38-D0EC-E4AA-33F6-639CCE27B450}"/>
              </a:ext>
            </a:extLst>
          </p:cNvPr>
          <p:cNvSpPr txBox="1"/>
          <p:nvPr/>
        </p:nvSpPr>
        <p:spPr>
          <a:xfrm>
            <a:off x="1485901" y="3059668"/>
            <a:ext cx="863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Mapbox</a:t>
            </a:r>
            <a:r>
              <a:rPr lang="zh-CN" altLang="en-US" dirty="0"/>
              <a:t>的室内地图使用</a:t>
            </a:r>
            <a:r>
              <a:rPr lang="en-US" altLang="zh-CN" dirty="0"/>
              <a:t>fill-extrude-height</a:t>
            </a:r>
            <a:r>
              <a:rPr lang="zh-CN" altLang="en-US" dirty="0"/>
              <a:t>属性拉伸多边形来创建一幅</a:t>
            </a:r>
            <a:r>
              <a:rPr lang="en-US" altLang="zh-CN" dirty="0"/>
              <a:t>3D</a:t>
            </a:r>
            <a:r>
              <a:rPr lang="zh-CN" altLang="en-US" dirty="0"/>
              <a:t>室内地图，更多的室内地图的功能在文档中未提及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90145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Click="0" advTm="2000">
        <p14:gallery dir="l"/>
      </p:transition>
    </mc:Choice>
    <mc:Fallback xmlns="">
      <p:transition spd="slow" advClick="0" advTm="2000">
        <p:fade/>
      </p:transition>
    </mc:Fallback>
  </mc:AlternateContent>
</p:sld>
</file>

<file path=ppt/theme/theme1.xml><?xml version="1.0" encoding="utf-8"?>
<a:theme xmlns:a="http://schemas.openxmlformats.org/drawingml/2006/main" name="1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 bwMode="auto">
        <a:noFill/>
        <a:ln>
          <a:noFill/>
        </a:ln>
      </a:spPr>
      <a:bodyPr>
        <a:spAutoFit/>
      </a:bodyPr>
      <a:lstStyle>
        <a:defPPr eaLnBrk="1" hangingPunct="1">
          <a:lnSpc>
            <a:spcPct val="150000"/>
          </a:lnSpc>
          <a:defRPr sz="2400" b="1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3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1265</TotalTime>
  <Words>1513</Words>
  <Application>Microsoft Macintosh PowerPoint</Application>
  <PresentationFormat>宽屏</PresentationFormat>
  <Paragraphs>179</Paragraphs>
  <Slides>33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33</vt:i4>
      </vt:variant>
    </vt:vector>
  </HeadingPairs>
  <TitlesOfParts>
    <vt:vector size="45" baseType="lpstr">
      <vt:lpstr>方正正中黑简体</vt:lpstr>
      <vt:lpstr>宋体</vt:lpstr>
      <vt:lpstr>微软雅黑</vt:lpstr>
      <vt:lpstr>Roboto Black</vt:lpstr>
      <vt:lpstr>Arial</vt:lpstr>
      <vt:lpstr>Calibri</vt:lpstr>
      <vt:lpstr>Calibri Light</vt:lpstr>
      <vt:lpstr>Lato Light</vt:lpstr>
      <vt:lpstr>Menlo</vt:lpstr>
      <vt:lpstr>1_Office 主题</vt:lpstr>
      <vt:lpstr>2_Office 主题</vt:lpstr>
      <vt:lpstr>3_Office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jean</dc:creator>
  <cp:lastModifiedBy>Microsoft Office User</cp:lastModifiedBy>
  <cp:revision>71</cp:revision>
  <dcterms:created xsi:type="dcterms:W3CDTF">2017-07-09T07:19:00Z</dcterms:created>
  <dcterms:modified xsi:type="dcterms:W3CDTF">2022-07-11T09:09:27Z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2052-10.1.0.7400</vt:lpwstr>
  </property>
</Properties>
</file>